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1" r:id="rId9"/>
    <p:sldId id="262" r:id="rId10"/>
    <p:sldId id="269" r:id="rId11"/>
    <p:sldId id="270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7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2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2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286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4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8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7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2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0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4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5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8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3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0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9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8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4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1725028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        Программа по  Нравственно-  </a:t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       патриотической воспитании   </a:t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          школьников «Надежда»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1441" y="4137806"/>
            <a:ext cx="7281169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 программы: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Гайирбекова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Айшат</a:t>
            </a:r>
            <a:r>
              <a:rPr lang="ru-RU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А.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609" y="903710"/>
            <a:ext cx="6899366" cy="9860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Ожидаемые 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092" y="1489165"/>
            <a:ext cx="10820400" cy="5068389"/>
          </a:xfrm>
        </p:spPr>
        <p:txBody>
          <a:bodyPr>
            <a:normAutofit/>
          </a:bodyPr>
          <a:lstStyle/>
          <a:p>
            <a:pPr lvl="0"/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Создание системы нравственно- патриотического  воспитания учащихся, способствующей воспитанию человека и гражданина, ответственного за свою судьбу и судьбу своего отечества.</a:t>
            </a: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Массовое участие в культурном досуге, повышение количества учащихся, занимающихся в кружках и секциях </a:t>
            </a: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Развитие потребности занятий физической культурой и спортом, интереса к жизни людей и природы, к истории своего края, государства</a:t>
            </a: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Укрепление связи семьи и школы в интересах развития ребенка.</a:t>
            </a: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Усиление ориентации школьников на духовные ценности, воспитание юного гражданина.</a:t>
            </a: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Развитое чувство прекрасного у детей.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9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776" y="903710"/>
            <a:ext cx="4783183" cy="1073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Результативность: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383" y="1619795"/>
            <a:ext cx="10820400" cy="4763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Порядочными и своими поступками не запятнавшими право называться человеком.</a:t>
            </a: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Сильными и преодолевающими все невзгоды и трудности, какими бы они ни были.</a:t>
            </a: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Мудрыми и не допускающими ошибок, о которых придется пожалеть на склоне лет.</a:t>
            </a: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Образованными, интеллектуально, культурно развитыми, политически грамотными и активными, внесшими свой вклад в развитие общества.</a:t>
            </a: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Гордящимися своей Родиной во имя памяти предков и будущего своих детей.</a:t>
            </a: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Чувствующими прекрасное, ибо недаром сказано, что “красота спасет мир”.</a:t>
            </a: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Добрыми, гуманными, милосердными, что поможет им никогда не быть одинокими и может гарантировать им плечо верного друга в трудную минуту.</a:t>
            </a:r>
          </a:p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Здоровыми духовно и физически и все самое лучшее отдающими своим детям, ведь нужно помнить, что сегодняшние дети – это поколение будущего.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1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5" y="359777"/>
            <a:ext cx="4298767" cy="257926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96" y="648463"/>
            <a:ext cx="7410196" cy="4168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3" y="3227723"/>
            <a:ext cx="4590734" cy="34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304" y="5137591"/>
            <a:ext cx="8610600" cy="12930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НАДЕЮСЬ, ЧТО МОИ ВОСПИТАННИКИ ВЫРАСТУТ ЛЮДЬМИ, КОТОРЫМИ Я БУДУ ГОРДИТЬСЯ.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3" y="1755884"/>
            <a:ext cx="5387516" cy="33817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13" y="352258"/>
            <a:ext cx="49625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194" y="280654"/>
            <a:ext cx="6454806" cy="51060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На стыке всех времен, тысячелетий</a:t>
            </a:r>
            <a:b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Всегда ценились доброта и честь</a:t>
            </a:r>
            <a:b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И чуткое к природе отношенье,</a:t>
            </a:r>
            <a:b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К истории народа - было, есть</a:t>
            </a:r>
            <a:b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И будет - педагогу очень важно,</a:t>
            </a:r>
            <a:b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Сумеет ли он детям передать</a:t>
            </a:r>
            <a:b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Всю ценность отношений, как наставник,</a:t>
            </a:r>
            <a:b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Чтоб лучшее в ребенке воспитать…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" y="2113014"/>
            <a:ext cx="6197859" cy="4648395"/>
          </a:xfrm>
        </p:spPr>
      </p:pic>
    </p:spTree>
    <p:extLst>
      <p:ext uri="{BB962C8B-B14F-4D97-AF65-F5344CB8AC3E}">
        <p14:creationId xmlns:p14="http://schemas.microsoft.com/office/powerpoint/2010/main" val="28886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036" y="901532"/>
            <a:ext cx="6090821" cy="1293028"/>
          </a:xfrm>
        </p:spPr>
        <p:txBody>
          <a:bodyPr/>
          <a:lstStyle/>
          <a:p>
            <a:r>
              <a:rPr lang="ru-RU" b="1" dirty="0"/>
              <a:t>Цель </a:t>
            </a:r>
            <a:r>
              <a:rPr lang="ru-RU" b="1" dirty="0" smtClean="0"/>
              <a:t>программы: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/>
              <a:t>-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Воспитание патриотов , граждан правового демократического государства, обладающих чувством национальной гордости, гражданского достоинства, любви к Отечеству, своему народу.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-Формирование у граждан высокого патриотического сознания, чувства  гордости за свою страну, воспитание  готовности к выполнению гражданского долга и конституционных обязанностей по защите интересов Родины посредством  целенаправленного развития системы   патриотического воспитания.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3716" y="826518"/>
            <a:ext cx="5913268" cy="1028916"/>
          </a:xfrm>
        </p:spPr>
        <p:txBody>
          <a:bodyPr/>
          <a:lstStyle/>
          <a:p>
            <a:r>
              <a:rPr lang="ru-RU" b="1" dirty="0"/>
              <a:t>Задачи </a:t>
            </a:r>
            <a:r>
              <a:rPr lang="ru-RU" b="1" dirty="0" smtClean="0"/>
              <a:t>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93289"/>
            <a:ext cx="10820400" cy="480281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             </a:t>
            </a:r>
            <a:endParaRPr lang="ru-RU" dirty="0"/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-Создание организационных  предпосылок и системы мер,  способствующих формированию у целевых  групп граждан чувства осмысленной  гражданской солидарности и  сопричастности, межэтнического и  межличностного взаимопонимания;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-обеспечение взаимодействия  государства и общества в целом, государства и его граждан, в   частности, при проведении  комплекса мероприятий по воспитанию  патриотизма, толерантности,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уважения к правам и свободам человека;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-создание условий и социальных   предпосылок для формирования  цивилизованных гражданских и  межличностных отношений;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-содействие работе по воспитанию патриотизма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-через формирование  позитивных моделей поведения и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популяризацию образа героя нашего времени среди молодежи;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-продолжение  создания  системы патриотического воспитания;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-привлечение к участию в патриотическом воспитании общественных  организаций, родителей,  отдельных граждан;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-повышение качества патриотического воспитания.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2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95407"/>
            <a:ext cx="8610600" cy="8045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339" y="1091317"/>
            <a:ext cx="10820400" cy="40241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 В вашей семье и под вашим  руководством  растет  будущий  гражданин… все, что совершается в стране, через вашу душу и вашу мысль должно  приходить  к детям» - эту заповедь А.С. Макаренко необходимо использовать при  работе классному  руководителю и с детьми, и с родителями. 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55" y="3149526"/>
            <a:ext cx="5762228" cy="34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261217"/>
            <a:ext cx="4690820" cy="281449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97" y="764373"/>
            <a:ext cx="2786305" cy="49534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69" y="261217"/>
            <a:ext cx="4694764" cy="35210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2" y="3527534"/>
            <a:ext cx="4186237" cy="3139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02" y="3112729"/>
            <a:ext cx="4739311" cy="35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68" y="764373"/>
            <a:ext cx="4996487" cy="281052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36" y="371296"/>
            <a:ext cx="4885664" cy="27481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23" y="3921973"/>
            <a:ext cx="3728461" cy="2796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36" y="3284113"/>
            <a:ext cx="4578941" cy="34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Основные идеи программы:</a:t>
            </a:r>
            <a:br>
              <a:rPr lang="ru-RU" b="1" i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130" y="2313830"/>
            <a:ext cx="10820400" cy="4024125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i="1" dirty="0" smtClean="0">
                <a:solidFill>
                  <a:srgbClr val="FF0000"/>
                </a:solidFill>
              </a:rPr>
              <a:t>·  в программе воспитательной работы представлены все стороны человеческой жизнедеятельности и развития личности;</a:t>
            </a:r>
          </a:p>
          <a:p>
            <a:pPr fontAlgn="base"/>
            <a:r>
              <a:rPr lang="ru-RU" b="1" i="1" dirty="0" smtClean="0">
                <a:solidFill>
                  <a:srgbClr val="FF0000"/>
                </a:solidFill>
              </a:rPr>
              <a:t>·  программа ориентирована на воспитание личности образованной, творческой, самостоятельной, гуманной, способной ценить себя и уважать других;</a:t>
            </a:r>
          </a:p>
          <a:p>
            <a:pPr fontAlgn="base"/>
            <a:r>
              <a:rPr lang="ru-RU" b="1" i="1" dirty="0" smtClean="0">
                <a:solidFill>
                  <a:srgbClr val="FF0000"/>
                </a:solidFill>
              </a:rPr>
              <a:t>·  содержание программы соответствует интересам, потребностям, возможностям возрастного и индивидуального развития школьника; </a:t>
            </a:r>
          </a:p>
          <a:p>
            <a:pPr fontAlgn="base"/>
            <a:r>
              <a:rPr lang="ru-RU" b="1" i="1" dirty="0" smtClean="0">
                <a:solidFill>
                  <a:srgbClr val="FF0000"/>
                </a:solidFill>
              </a:rPr>
              <a:t>·  содержание программы ориентировано на региональные особенности и социальную обстановку;</a:t>
            </a:r>
          </a:p>
          <a:p>
            <a:pPr fontAlgn="base"/>
            <a:r>
              <a:rPr lang="ru-RU" b="1" i="1" dirty="0" smtClean="0">
                <a:solidFill>
                  <a:srgbClr val="FF0000"/>
                </a:solidFill>
              </a:rPr>
              <a:t>·  семья - равноправный участник воспитательного процесса в школе;</a:t>
            </a:r>
          </a:p>
          <a:p>
            <a:pPr fontAlgn="base"/>
            <a:r>
              <a:rPr lang="ru-RU" b="1" i="1" dirty="0" smtClean="0">
                <a:solidFill>
                  <a:srgbClr val="FF0000"/>
                </a:solidFill>
              </a:rPr>
              <a:t>·  воспитание ребенка в социуме. Взаимодействие  государственных и общественных учреждений и организаций;</a:t>
            </a:r>
          </a:p>
          <a:p>
            <a:pPr fontAlgn="base"/>
            <a:r>
              <a:rPr lang="ru-RU" b="1" i="1" dirty="0" smtClean="0">
                <a:solidFill>
                  <a:srgbClr val="FF0000"/>
                </a:solidFill>
              </a:rPr>
              <a:t>·  программа построена с опорой на следующие виды деятельности: познавательную, игровую, спортивную, творческую, коммуникативную, досуговую, общественно-организаторскую;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·  программа ориентирует детей на признание и принятие абсолютных ценностей: Человек, Семья, Отечество, Труд, Знания, Здоровье, Культура, Мир, Земля.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30" y="764373"/>
            <a:ext cx="11854070" cy="12930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Психологическое обеспечение программы включает в себя следующие компоненты: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-</a:t>
            </a:r>
            <a:r>
              <a:rPr lang="ru-RU" b="1" dirty="0">
                <a:solidFill>
                  <a:schemeClr val="accent1"/>
                </a:solidFill>
              </a:rPr>
              <a:t>создание комфортной, доброжелательной атмосферы на занятиях</a:t>
            </a:r>
            <a:r>
              <a:rPr lang="ru-RU" b="1" dirty="0" smtClean="0">
                <a:solidFill>
                  <a:schemeClr val="accent1"/>
                </a:solidFill>
              </a:rPr>
              <a:t>;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>
                <a:solidFill>
                  <a:schemeClr val="accent1"/>
                </a:solidFill>
              </a:rPr>
              <a:t>-обсуждение творческого воображения учащихся в практической и творческой деятельности</a:t>
            </a:r>
            <a:r>
              <a:rPr lang="ru-RU" b="1" dirty="0" smtClean="0">
                <a:solidFill>
                  <a:schemeClr val="accent1"/>
                </a:solidFill>
              </a:rPr>
              <a:t>;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>
                <a:solidFill>
                  <a:schemeClr val="accent1"/>
                </a:solidFill>
              </a:rPr>
              <a:t>-применение индивидуальных, групповых форм обучения</a:t>
            </a:r>
            <a:r>
              <a:rPr lang="ru-RU" b="1" dirty="0" smtClean="0">
                <a:solidFill>
                  <a:schemeClr val="accent1"/>
                </a:solidFill>
              </a:rPr>
              <a:t>;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>
                <a:solidFill>
                  <a:schemeClr val="accent1"/>
                </a:solidFill>
              </a:rPr>
              <a:t>-формирование знаний учащихся на разных психологических уровнях.</a:t>
            </a:r>
          </a:p>
          <a:p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243</TotalTime>
  <Words>385</Words>
  <Application>Microsoft Office PowerPoint</Application>
  <PresentationFormat>Широкоэкранный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След самолета</vt:lpstr>
      <vt:lpstr>        Программа по  Нравственно-           патриотической воспитании               школьников «Надежда»</vt:lpstr>
      <vt:lpstr>На стыке всех времен, тысячелетий Всегда ценились доброта и честь И чуткое к природе отношенье, К истории народа - было, есть И будет - педагогу очень важно, Сумеет ли он детям передать Всю ценность отношений, как наставник, Чтоб лучшее в ребенке воспитать…</vt:lpstr>
      <vt:lpstr>Цель программы: </vt:lpstr>
      <vt:lpstr>Задачи программы:</vt:lpstr>
      <vt:lpstr>Презентация PowerPoint</vt:lpstr>
      <vt:lpstr>Презентация PowerPoint</vt:lpstr>
      <vt:lpstr>Презентация PowerPoint</vt:lpstr>
      <vt:lpstr>Основные идеи программы: </vt:lpstr>
      <vt:lpstr>Психологическое обеспечение программы включает в себя следующие компоненты:  </vt:lpstr>
      <vt:lpstr>Ожидаемые  результаты: </vt:lpstr>
      <vt:lpstr>Результативность: </vt:lpstr>
      <vt:lpstr>Презентация PowerPoint</vt:lpstr>
      <vt:lpstr>НАДЕЮСЬ, ЧТО МОИ ВОСПИТАННИКИ ВЫРАСТУТ ЛЮДЬМИ, КОТОРЫМИ Я БУДУ ГОРДИТЬСЯ.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</dc:creator>
  <cp:lastModifiedBy>Admin</cp:lastModifiedBy>
  <cp:revision>17</cp:revision>
  <dcterms:created xsi:type="dcterms:W3CDTF">2017-02-11T17:43:07Z</dcterms:created>
  <dcterms:modified xsi:type="dcterms:W3CDTF">2018-02-13T18:34:35Z</dcterms:modified>
</cp:coreProperties>
</file>