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57" r:id="rId13"/>
    <p:sldId id="258" r:id="rId14"/>
    <p:sldId id="259" r:id="rId15"/>
    <p:sldId id="260" r:id="rId16"/>
    <p:sldId id="25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AD7E-1B17-4FDA-8ED6-186F4088D86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99A0-08EA-4AE1-98A1-BB5D251D9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бдулгамид\Download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бдулгамид\Downloads\img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Абдулгамид\Downloads\Kartinki_s_nazvaniyami_zimuyuschih_ptic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94"/>
            <a:ext cx="9144000" cy="6831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бдулгамид\Downloads\6353682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бдулгамид\Downloads\Kak-sdelat-kormushku-svoimi-rukami-6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C:\Users\Абдулгамид\Downloads\1512172123596baeef7e7b7e5baf3c13541f929829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9404" y="0"/>
            <a:ext cx="51451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бдулгамид\Downloads\kak-sdelat-kormushku-dlya-ptic-iz-pyatilitrovoj-plastikovoj-butylki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266" y="0"/>
            <a:ext cx="60554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бдулгамид\Downloads\kAUsMEe4r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766" y="0"/>
            <a:ext cx="72264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бдулгамид\Downloads\img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Helvetica Neue"/>
                <a:ea typeface="Times New Roman"/>
                <a:cs typeface="Calibri"/>
              </a:rPr>
              <a:t>Цель: 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познакомить с зимующими птицами, с устройством кормушек и правильным подбором кормов.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бдулгамид\Downloads\png-transparent-orpington-chicken-australorp-rhode-island-red-broiler-free-range-chicken-animals-galliformes-chick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519112"/>
            <a:ext cx="8763000" cy="581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бдулгамид\Downloads\viewImage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бдулгамид\Downloads\вороб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1"/>
            <a:ext cx="9144000" cy="647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Абдулгамид\Downloads\DyDuOZuXQAAES90.jpg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бдулгамид\Downloads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бдулгамид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Абдулгамид\Downloads\img1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Абдулгамид</dc:creator>
  <cp:lastModifiedBy>Абдулгамид</cp:lastModifiedBy>
  <cp:revision>2</cp:revision>
  <dcterms:created xsi:type="dcterms:W3CDTF">2021-02-24T16:09:43Z</dcterms:created>
  <dcterms:modified xsi:type="dcterms:W3CDTF">2021-02-24T16:22:34Z</dcterms:modified>
</cp:coreProperties>
</file>