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3" r:id="rId3"/>
    <p:sldId id="269" r:id="rId4"/>
    <p:sldId id="268" r:id="rId5"/>
    <p:sldId id="267" r:id="rId6"/>
    <p:sldId id="266" r:id="rId7"/>
    <p:sldId id="265" r:id="rId8"/>
    <p:sldId id="264" r:id="rId9"/>
    <p:sldId id="263" r:id="rId10"/>
    <p:sldId id="262" r:id="rId11"/>
    <p:sldId id="261" r:id="rId12"/>
    <p:sldId id="257" r:id="rId13"/>
    <p:sldId id="258" r:id="rId14"/>
    <p:sldId id="259" r:id="rId15"/>
    <p:sldId id="260" r:id="rId16"/>
    <p:sldId id="256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8AD7E-1B17-4FDA-8ED6-186F4088D86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E99A0-08EA-4AE1-98A1-BB5D251D9B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Абдулгамид\Downloads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бдулгамид\Downloads\img7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Абдулгамид\Downloads\Kartinki_s_nazvaniyami_zimuyuschih_ptic_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394"/>
            <a:ext cx="9144000" cy="68312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бдулгамид\Downloads\6353682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072494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бдулгамид\Downloads\Kak-sdelat-kormushku-svoimi-rukami-6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1" name="Picture 5" descr="C:\Users\Абдулгамид\Downloads\1512172123596baeef7e7b7e5baf3c13541f9298294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9404" y="0"/>
            <a:ext cx="514519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бдулгамид\Downloads\kak-sdelat-kormushku-dlya-ptic-iz-pyatilitrovoj-plastikovoj-butylki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4266" y="0"/>
            <a:ext cx="605546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бдулгамид\Downloads\kAUsMEe4rE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8766" y="0"/>
            <a:ext cx="722646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Абдулгамид\Downloads\img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3333"/>
                </a:solidFill>
                <a:latin typeface="Helvetica Neue"/>
                <a:ea typeface="Times New Roman"/>
                <a:cs typeface="Calibri"/>
              </a:rPr>
              <a:t>Цель: 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познакомить с зимующими птицами, с устройством кормушек и правильным подбором кормов.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бдулгамид\Downloads\png-transparent-orpington-chicken-australorp-rhode-island-red-broiler-free-range-chicken-animals-galliformes-chicke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519112"/>
            <a:ext cx="8763000" cy="5819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бдулгамид\Downloads\viewImage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бдулгамид\Downloads\воробе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1"/>
            <a:ext cx="9144000" cy="6472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Абдулгамид\Downloads\DyDuOZuXQAAES90.jpg_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бдулгамид\Downloads\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бдулгамид\Downloads\img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C:\Users\Абдулгамид\Downloads\img1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</Words>
  <Application>Microsoft Office PowerPoint</Application>
  <PresentationFormat>Экран (4:3)</PresentationFormat>
  <Paragraphs>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Абдулгамид</dc:creator>
  <cp:lastModifiedBy>Абдулгамид</cp:lastModifiedBy>
  <cp:revision>2</cp:revision>
  <dcterms:created xsi:type="dcterms:W3CDTF">2021-02-24T16:09:43Z</dcterms:created>
  <dcterms:modified xsi:type="dcterms:W3CDTF">2021-02-24T16:22:34Z</dcterms:modified>
</cp:coreProperties>
</file>