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71670" y="2285992"/>
            <a:ext cx="5643602" cy="22896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Поговорим 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 дружбе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35716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28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92933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Гаирбегова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Аишат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хмедовна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 descr="240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08050"/>
            <a:ext cx="6264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9088" y="2027238"/>
            <a:ext cx="8496300" cy="316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Кто это?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pic>
        <p:nvPicPr>
          <p:cNvPr id="15363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5650" y="3500438"/>
            <a:ext cx="282416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6638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1125538"/>
            <a:ext cx="8351838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endParaRPr lang="ru-RU" sz="280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F:\CLIPART8\J03433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F:\CLIPART8\J03433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076700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F:\CLIPART8\J034339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7137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Какие пословицы о дружбе вы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492375"/>
            <a:ext cx="2535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С ЧЕГО НАЧИНАЕТСЯ ДРУЖБА?</a:t>
            </a:r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384675" y="3089275"/>
            <a:ext cx="298450" cy="296863"/>
          </a:xfrm>
        </p:spPr>
      </p:pic>
      <p:pic>
        <p:nvPicPr>
          <p:cNvPr id="20483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989138"/>
            <a:ext cx="33528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Могут ли руки помочь  подружиться?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- </a:t>
            </a:r>
            <a:r>
              <a:rPr lang="ru-RU" sz="3500" b="1" i="1">
                <a:solidFill>
                  <a:srgbClr val="7030A0"/>
                </a:solidFill>
              </a:rPr>
              <a:t>Потрогайте руки друг друга. </a:t>
            </a:r>
          </a:p>
          <a:p>
            <a:pPr eaLnBrk="1" hangingPunct="1">
              <a:defRPr/>
            </a:pPr>
            <a:r>
              <a:rPr lang="ru-RU" sz="3500" b="1" i="1"/>
              <a:t>  Что можно о них сказать?</a:t>
            </a:r>
          </a:p>
          <a:p>
            <a:pPr eaLnBrk="1" hangingPunct="1">
              <a:defRPr/>
            </a:pPr>
            <a:r>
              <a:rPr lang="ru-RU" sz="3500" b="1" i="1"/>
              <a:t>- </a:t>
            </a:r>
            <a:r>
              <a:rPr lang="ru-RU" sz="3500" b="1" i="1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pPr eaLnBrk="1" hangingPunct="1">
              <a:defRPr/>
            </a:pPr>
            <a:r>
              <a:rPr lang="ru-RU" sz="3500" b="1" i="1"/>
              <a:t>  Что вы чувствуете?</a:t>
            </a:r>
          </a:p>
        </p:txBody>
      </p:sp>
      <p:pic>
        <p:nvPicPr>
          <p:cNvPr id="21507" name="Рисунок 4" descr="F:\CLIPART8\J034330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860800"/>
            <a:ext cx="2143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326</TotalTime>
  <Words>315</Words>
  <Application>Microsoft Office PowerPoint</Application>
  <PresentationFormat>Экран (4:3)</PresentationFormat>
  <Paragraphs>49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Garamond</vt:lpstr>
      <vt:lpstr>Impact</vt:lpstr>
      <vt:lpstr>Wingdings</vt:lpstr>
      <vt:lpstr>Облака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А С КЕМ ВЫ ДРУЖИТЕ?!</vt:lpstr>
      <vt:lpstr>С ЧЕГО НАЧИНАЕТСЯ ДРУЖБА?</vt:lpstr>
      <vt:lpstr>Могут ли руки помочь  подружиться?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Toshiba</cp:lastModifiedBy>
  <cp:revision>41</cp:revision>
  <dcterms:created xsi:type="dcterms:W3CDTF">2009-01-11T07:29:29Z</dcterms:created>
  <dcterms:modified xsi:type="dcterms:W3CDTF">2016-05-19T08:30:09Z</dcterms:modified>
</cp:coreProperties>
</file>