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84" y="2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7C6CE0-B704-4BCF-B7FE-5048BB1F5F9D}" type="datetimeFigureOut">
              <a:rPr lang="ru-RU" smtClean="0"/>
              <a:t>18.10.2018</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669534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7C6CE0-B704-4BCF-B7FE-5048BB1F5F9D}" type="datetimeFigureOut">
              <a:rPr lang="ru-RU" smtClean="0"/>
              <a:t>18.10.2018</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2978836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7C6CE0-B704-4BCF-B7FE-5048BB1F5F9D}" type="datetimeFigureOut">
              <a:rPr lang="ru-RU" smtClean="0"/>
              <a:t>18.10.2018</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54D1213-9BC1-44E3-9348-53DA7AD14189}"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01144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7C6CE0-B704-4BCF-B7FE-5048BB1F5F9D}" type="datetimeFigureOut">
              <a:rPr lang="ru-RU" smtClean="0"/>
              <a:t>18.10.2018</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3617819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7C6CE0-B704-4BCF-B7FE-5048BB1F5F9D}" type="datetimeFigureOut">
              <a:rPr lang="ru-RU" smtClean="0"/>
              <a:t>18.10.2018</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54D1213-9BC1-44E3-9348-53DA7AD14189}"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20151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7C6CE0-B704-4BCF-B7FE-5048BB1F5F9D}" type="datetimeFigureOut">
              <a:rPr lang="ru-RU" smtClean="0"/>
              <a:t>18.10.2018</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176327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7C6CE0-B704-4BCF-B7FE-5048BB1F5F9D}" type="datetimeFigureOut">
              <a:rPr lang="ru-RU" smtClean="0"/>
              <a:t>18.10.2018</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327538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7C6CE0-B704-4BCF-B7FE-5048BB1F5F9D}" type="datetimeFigureOut">
              <a:rPr lang="ru-RU" smtClean="0"/>
              <a:t>18.10.2018</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1629602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7C6CE0-B704-4BCF-B7FE-5048BB1F5F9D}" type="datetimeFigureOut">
              <a:rPr lang="ru-RU" smtClean="0"/>
              <a:t>18.10.2018</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3580252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7C6CE0-B704-4BCF-B7FE-5048BB1F5F9D}" type="datetimeFigureOut">
              <a:rPr lang="ru-RU" smtClean="0"/>
              <a:t>18.10.2018</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4252025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7C6CE0-B704-4BCF-B7FE-5048BB1F5F9D}" type="datetimeFigureOut">
              <a:rPr lang="ru-RU" smtClean="0"/>
              <a:t>18.10.2018</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393583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7C6CE0-B704-4BCF-B7FE-5048BB1F5F9D}" type="datetimeFigureOut">
              <a:rPr lang="ru-RU" smtClean="0"/>
              <a:t>18.10.2018</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547582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7C6CE0-B704-4BCF-B7FE-5048BB1F5F9D}" type="datetimeFigureOut">
              <a:rPr lang="ru-RU" smtClean="0"/>
              <a:t>18.10.2018</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3846394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7C6CE0-B704-4BCF-B7FE-5048BB1F5F9D}" type="datetimeFigureOut">
              <a:rPr lang="ru-RU" smtClean="0"/>
              <a:t>18.10.2018</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591891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7C6CE0-B704-4BCF-B7FE-5048BB1F5F9D}" type="datetimeFigureOut">
              <a:rPr lang="ru-RU" smtClean="0"/>
              <a:t>18.10.2018</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1283853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7C6CE0-B704-4BCF-B7FE-5048BB1F5F9D}" type="datetimeFigureOut">
              <a:rPr lang="ru-RU" smtClean="0"/>
              <a:t>18.10.2018</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54D1213-9BC1-44E3-9348-53DA7AD14189}" type="slidenum">
              <a:rPr lang="ru-RU" smtClean="0"/>
              <a:t>‹#›</a:t>
            </a:fld>
            <a:endParaRPr lang="ru-RU"/>
          </a:p>
        </p:txBody>
      </p:sp>
    </p:spTree>
    <p:extLst>
      <p:ext uri="{BB962C8B-B14F-4D97-AF65-F5344CB8AC3E}">
        <p14:creationId xmlns:p14="http://schemas.microsoft.com/office/powerpoint/2010/main" val="2730791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7C6CE0-B704-4BCF-B7FE-5048BB1F5F9D}" type="datetimeFigureOut">
              <a:rPr lang="ru-RU" smtClean="0"/>
              <a:t>18.10.2018</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154D1213-9BC1-44E3-9348-53DA7AD14189}" type="slidenum">
              <a:rPr lang="ru-RU" smtClean="0"/>
              <a:t>‹#›</a:t>
            </a:fld>
            <a:endParaRPr lang="ru-RU"/>
          </a:p>
        </p:txBody>
      </p:sp>
    </p:spTree>
    <p:extLst>
      <p:ext uri="{BB962C8B-B14F-4D97-AF65-F5344CB8AC3E}">
        <p14:creationId xmlns:p14="http://schemas.microsoft.com/office/powerpoint/2010/main" val="35143894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5548978"/>
          </a:xfrm>
        </p:spPr>
        <p:txBody>
          <a:bodyPr>
            <a:normAutofit/>
          </a:bodyPr>
          <a:lstStyle/>
          <a:p>
            <a:r>
              <a:rPr lang="ru-RU" sz="48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ru-RU" sz="4800" b="1" dirty="0" err="1" smtClean="0">
                <a:solidFill>
                  <a:schemeClr val="accent6">
                    <a:lumMod val="50000"/>
                  </a:schemeClr>
                </a:solidFill>
                <a:latin typeface="Times New Roman" panose="02020603050405020304" pitchFamily="18" charset="0"/>
                <a:cs typeface="Times New Roman" panose="02020603050405020304" pitchFamily="18" charset="0"/>
              </a:rPr>
              <a:t>Класстун</a:t>
            </a:r>
            <a:r>
              <a:rPr lang="ru-RU" sz="4800" b="1" dirty="0" smtClean="0">
                <a:solidFill>
                  <a:schemeClr val="accent6">
                    <a:lumMod val="50000"/>
                  </a:schemeClr>
                </a:solidFill>
                <a:latin typeface="Times New Roman" panose="02020603050405020304" pitchFamily="18" charset="0"/>
                <a:cs typeface="Times New Roman" panose="02020603050405020304" pitchFamily="18" charset="0"/>
              </a:rPr>
              <a:t> къват1исеб ц1али.</a:t>
            </a:r>
            <a:br>
              <a:rPr lang="ru-RU" sz="4800" b="1" dirty="0" smtClean="0">
                <a:solidFill>
                  <a:schemeClr val="accent6">
                    <a:lumMod val="50000"/>
                  </a:schemeClr>
                </a:solidFill>
                <a:latin typeface="Times New Roman" panose="02020603050405020304" pitchFamily="18" charset="0"/>
                <a:cs typeface="Times New Roman" panose="02020603050405020304" pitchFamily="18" charset="0"/>
              </a:rPr>
            </a:br>
            <a:r>
              <a:rPr lang="ru-RU" sz="4800" b="1" dirty="0" smtClean="0">
                <a:solidFill>
                  <a:schemeClr val="accent6">
                    <a:lumMod val="50000"/>
                  </a:schemeClr>
                </a:solidFill>
                <a:latin typeface="Times New Roman" panose="02020603050405020304" pitchFamily="18" charset="0"/>
                <a:cs typeface="Times New Roman" panose="02020603050405020304" pitchFamily="18" charset="0"/>
              </a:rPr>
              <a:t>              4 класс.</a:t>
            </a:r>
            <a:r>
              <a:rPr lang="ru-RU" dirty="0" smtClean="0"/>
              <a:t/>
            </a:r>
            <a:br>
              <a:rPr lang="ru-RU" dirty="0" smtClean="0"/>
            </a:br>
            <a:r>
              <a:rPr lang="ru-RU" sz="2800" dirty="0" smtClean="0"/>
              <a:t/>
            </a:r>
            <a:br>
              <a:rPr lang="ru-RU" sz="2800" dirty="0" smtClean="0"/>
            </a:br>
            <a:r>
              <a:rPr lang="ru-RU" sz="2800" b="1" dirty="0" smtClean="0">
                <a:solidFill>
                  <a:srgbClr val="00B050"/>
                </a:solidFill>
              </a:rPr>
              <a:t>Выполнила учительница начальных классов </a:t>
            </a:r>
            <a:br>
              <a:rPr lang="ru-RU" sz="2800" b="1" dirty="0" smtClean="0">
                <a:solidFill>
                  <a:srgbClr val="00B050"/>
                </a:solidFill>
              </a:rPr>
            </a:br>
            <a:r>
              <a:rPr lang="ru-RU" sz="2800" b="1" dirty="0" smtClean="0">
                <a:solidFill>
                  <a:srgbClr val="00B050"/>
                </a:solidFill>
              </a:rPr>
              <a:t>Шихмирзаева Рахима </a:t>
            </a:r>
            <a:r>
              <a:rPr lang="ru-RU" sz="2800" b="1" dirty="0" err="1" smtClean="0">
                <a:solidFill>
                  <a:srgbClr val="00B050"/>
                </a:solidFill>
              </a:rPr>
              <a:t>Ибрагимовна</a:t>
            </a:r>
            <a:r>
              <a:rPr lang="ru-RU" sz="2800" b="1" dirty="0" smtClean="0">
                <a:solidFill>
                  <a:srgbClr val="00B050"/>
                </a:solidFill>
              </a:rPr>
              <a:t>.</a:t>
            </a:r>
            <a:endParaRPr lang="ru-RU" b="1" dirty="0">
              <a:solidFill>
                <a:srgbClr val="00B050"/>
              </a:solidFill>
            </a:endParaRPr>
          </a:p>
        </p:txBody>
      </p:sp>
    </p:spTree>
    <p:extLst>
      <p:ext uri="{BB962C8B-B14F-4D97-AF65-F5344CB8AC3E}">
        <p14:creationId xmlns:p14="http://schemas.microsoft.com/office/powerpoint/2010/main" val="31924945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7742" y="0"/>
            <a:ext cx="9144000" cy="6858000"/>
          </a:xfrm>
          <a:prstGeom prst="rect">
            <a:avLst/>
          </a:prstGeom>
        </p:spPr>
      </p:pic>
    </p:spTree>
    <p:extLst>
      <p:ext uri="{BB962C8B-B14F-4D97-AF65-F5344CB8AC3E}">
        <p14:creationId xmlns:p14="http://schemas.microsoft.com/office/powerpoint/2010/main" val="19563123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C00000"/>
                </a:solidFill>
                <a:latin typeface="Times New Roman" panose="02020603050405020304" pitchFamily="18" charset="0"/>
                <a:cs typeface="Times New Roman" panose="02020603050405020304" pitchFamily="18" charset="0"/>
              </a:rPr>
              <a:t>Раг1икъот1.</a:t>
            </a:r>
            <a:endParaRPr lang="ru-RU" b="1" dirty="0">
              <a:solidFill>
                <a:srgbClr val="C00000"/>
              </a:solidFill>
              <a:latin typeface="Times New Roman" panose="02020603050405020304" pitchFamily="18" charset="0"/>
              <a:cs typeface="Times New Roman" panose="02020603050405020304"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3858588515"/>
              </p:ext>
            </p:extLst>
          </p:nvPr>
        </p:nvGraphicFramePr>
        <p:xfrm>
          <a:off x="943897" y="1690688"/>
          <a:ext cx="4350775" cy="4488887"/>
        </p:xfrm>
        <a:graphic>
          <a:graphicData uri="http://schemas.openxmlformats.org/drawingml/2006/table">
            <a:tbl>
              <a:tblPr firstRow="1" firstCol="1" bandRow="1"/>
              <a:tblGrid>
                <a:gridCol w="372764">
                  <a:extLst>
                    <a:ext uri="{9D8B030D-6E8A-4147-A177-3AD203B41FA5}">
                      <a16:colId xmlns:a16="http://schemas.microsoft.com/office/drawing/2014/main" val="3433727262"/>
                    </a:ext>
                  </a:extLst>
                </a:gridCol>
                <a:gridCol w="226695">
                  <a:extLst>
                    <a:ext uri="{9D8B030D-6E8A-4147-A177-3AD203B41FA5}">
                      <a16:colId xmlns:a16="http://schemas.microsoft.com/office/drawing/2014/main" val="27996508"/>
                    </a:ext>
                  </a:extLst>
                </a:gridCol>
                <a:gridCol w="583714">
                  <a:extLst>
                    <a:ext uri="{9D8B030D-6E8A-4147-A177-3AD203B41FA5}">
                      <a16:colId xmlns:a16="http://schemas.microsoft.com/office/drawing/2014/main" val="1697895435"/>
                    </a:ext>
                  </a:extLst>
                </a:gridCol>
                <a:gridCol w="395125">
                  <a:extLst>
                    <a:ext uri="{9D8B030D-6E8A-4147-A177-3AD203B41FA5}">
                      <a16:colId xmlns:a16="http://schemas.microsoft.com/office/drawing/2014/main" val="4270414864"/>
                    </a:ext>
                  </a:extLst>
                </a:gridCol>
                <a:gridCol w="394024">
                  <a:extLst>
                    <a:ext uri="{9D8B030D-6E8A-4147-A177-3AD203B41FA5}">
                      <a16:colId xmlns:a16="http://schemas.microsoft.com/office/drawing/2014/main" val="1633837090"/>
                    </a:ext>
                  </a:extLst>
                </a:gridCol>
                <a:gridCol w="396225">
                  <a:extLst>
                    <a:ext uri="{9D8B030D-6E8A-4147-A177-3AD203B41FA5}">
                      <a16:colId xmlns:a16="http://schemas.microsoft.com/office/drawing/2014/main" val="3201071934"/>
                    </a:ext>
                  </a:extLst>
                </a:gridCol>
                <a:gridCol w="396225">
                  <a:extLst>
                    <a:ext uri="{9D8B030D-6E8A-4147-A177-3AD203B41FA5}">
                      <a16:colId xmlns:a16="http://schemas.microsoft.com/office/drawing/2014/main" val="3524461932"/>
                    </a:ext>
                  </a:extLst>
                </a:gridCol>
                <a:gridCol w="395125">
                  <a:extLst>
                    <a:ext uri="{9D8B030D-6E8A-4147-A177-3AD203B41FA5}">
                      <a16:colId xmlns:a16="http://schemas.microsoft.com/office/drawing/2014/main" val="2839625103"/>
                    </a:ext>
                  </a:extLst>
                </a:gridCol>
                <a:gridCol w="395125">
                  <a:extLst>
                    <a:ext uri="{9D8B030D-6E8A-4147-A177-3AD203B41FA5}">
                      <a16:colId xmlns:a16="http://schemas.microsoft.com/office/drawing/2014/main" val="1146602159"/>
                    </a:ext>
                  </a:extLst>
                </a:gridCol>
                <a:gridCol w="396225">
                  <a:extLst>
                    <a:ext uri="{9D8B030D-6E8A-4147-A177-3AD203B41FA5}">
                      <a16:colId xmlns:a16="http://schemas.microsoft.com/office/drawing/2014/main" val="3376866601"/>
                    </a:ext>
                  </a:extLst>
                </a:gridCol>
                <a:gridCol w="399528">
                  <a:extLst>
                    <a:ext uri="{9D8B030D-6E8A-4147-A177-3AD203B41FA5}">
                      <a16:colId xmlns:a16="http://schemas.microsoft.com/office/drawing/2014/main" val="2140020916"/>
                    </a:ext>
                  </a:extLst>
                </a:gridCol>
              </a:tblGrid>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gridSpan="6">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7" gridSpan="3">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rowSpan="7" hMerge="1">
                  <a:txBody>
                    <a:bodyPr/>
                    <a:lstStyle/>
                    <a:p>
                      <a:endParaRPr lang="ru-RU"/>
                    </a:p>
                  </a:txBody>
                  <a:tcPr/>
                </a:tc>
                <a:tc rowSpan="7" hMerge="1">
                  <a:txBody>
                    <a:bodyPr/>
                    <a:lstStyle/>
                    <a:p>
                      <a:endParaRPr lang="ru-RU"/>
                    </a:p>
                  </a:txBody>
                  <a:tcPr/>
                </a:tc>
                <a:extLst>
                  <a:ext uri="{0D108BD9-81ED-4DB2-BD59-A6C34878D82A}">
                    <a16:rowId xmlns:a16="http://schemas.microsoft.com/office/drawing/2014/main" val="505087793"/>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gridSpan="4">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rowSpan="6">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gridSpan="3"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377336188"/>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rowSpan="3" gridSpan="2">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rowSpan="3" hMerge="1">
                  <a:txBody>
                    <a:bodyPr/>
                    <a:lstStyle/>
                    <a:p>
                      <a:endParaRPr lang="ru-RU"/>
                    </a:p>
                  </a:txBody>
                  <a:tcPr/>
                </a:tc>
                <a:tc gridSpan="2">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a:noFill/>
                    </a:lnB>
                  </a:tcPr>
                </a:tc>
                <a:tc hMerge="1">
                  <a:txBody>
                    <a:bodyPr/>
                    <a:lstStyle/>
                    <a:p>
                      <a:endParaRPr lang="ru-RU"/>
                    </a:p>
                  </a:txBody>
                  <a:tcPr/>
                </a:tc>
                <a:tc vMerge="1">
                  <a:txBody>
                    <a:bodyPr/>
                    <a:lstStyle/>
                    <a:p>
                      <a:endParaRPr lang="ru-RU"/>
                    </a:p>
                  </a:txBody>
                  <a:tcPr/>
                </a:tc>
                <a:tc vMerge="1">
                  <a:txBody>
                    <a:bodyPr/>
                    <a:lstStyle/>
                    <a:p>
                      <a:endParaRPr lang="ru-RU"/>
                    </a:p>
                  </a:txBody>
                  <a:tcPr/>
                </a:tc>
                <a:tc gridSpan="3"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3932367688"/>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gridSpan="3">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vMerge="1">
                  <a:txBody>
                    <a:bodyPr/>
                    <a:lstStyle/>
                    <a:p>
                      <a:endParaRPr lang="ru-RU"/>
                    </a:p>
                  </a:txBody>
                  <a:tcPr/>
                </a:tc>
                <a:tc gridSpan="3"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2688231904"/>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vMerge="1">
                  <a:txBody>
                    <a:bodyPr/>
                    <a:lstStyle/>
                    <a:p>
                      <a:endParaRPr lang="ru-RU"/>
                    </a:p>
                  </a:txBody>
                  <a:tcPr/>
                </a:tc>
                <a:tc gridSpan="3"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2052477020"/>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vMerge="1">
                  <a:txBody>
                    <a:bodyPr/>
                    <a:lstStyle/>
                    <a:p>
                      <a:endParaRPr lang="ru-RU"/>
                    </a:p>
                  </a:txBody>
                  <a:tcPr/>
                </a:tc>
                <a:tc gridSpan="3"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3791487605"/>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gridSpan="2">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rowSpan="3" hMerge="1">
                  <a:txBody>
                    <a:bodyPr/>
                    <a:lstStyle/>
                    <a:p>
                      <a:endParaRPr lang="ru-RU"/>
                    </a:p>
                  </a:txBody>
                  <a:tcPr/>
                </a:tc>
                <a:tc rowSpan="2">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gridSpan="3"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76835287"/>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gridSpan="4">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2036358737"/>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ru-RU"/>
                    </a:p>
                  </a:txBody>
                  <a:tcPr/>
                </a:tc>
                <a:tc hMerge="1" vMerge="1">
                  <a:txBody>
                    <a:bodyPr/>
                    <a:lstStyle/>
                    <a:p>
                      <a:endParaRPr lang="ru-RU"/>
                    </a:p>
                  </a:txBody>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0245584"/>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3">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rowSpan="2" hMerge="1">
                  <a:txBody>
                    <a:bodyPr/>
                    <a:lstStyle/>
                    <a:p>
                      <a:endParaRPr lang="ru-RU"/>
                    </a:p>
                  </a:txBody>
                  <a:tcPr/>
                </a:tc>
                <a:tc rowSpan="2" hMerge="1">
                  <a:txBody>
                    <a:bodyPr/>
                    <a:lstStyle/>
                    <a:p>
                      <a:endParaRPr lang="ru-RU"/>
                    </a:p>
                  </a:txBody>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3794457595"/>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vMerge="1">
                  <a:txBody>
                    <a:bodyPr/>
                    <a:lstStyle/>
                    <a:p>
                      <a:endParaRPr lang="ru-RU"/>
                    </a:p>
                  </a:txBody>
                  <a:tcPr/>
                </a:tc>
                <a:tc hMerge="1" vMerge="1">
                  <a:txBody>
                    <a:bodyPr/>
                    <a:lstStyle/>
                    <a:p>
                      <a:endParaRPr lang="ru-RU"/>
                    </a:p>
                  </a:txBody>
                  <a:tcPr/>
                </a:tc>
                <a:tc hMerge="1" vMerge="1">
                  <a:txBody>
                    <a:bodyPr/>
                    <a:lstStyle/>
                    <a:p>
                      <a:endParaRPr lang="ru-RU"/>
                    </a:p>
                  </a:txBody>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nSpc>
                          <a:spcPct val="107000"/>
                        </a:lnSpc>
                        <a:spcAft>
                          <a:spcPts val="800"/>
                        </a:spcAft>
                      </a:pPr>
                      <a:r>
                        <a:rPr lang="ru-RU"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4025825963"/>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ru-RU"/>
                    </a:p>
                  </a:txBody>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nSpc>
                          <a:spcPct val="107000"/>
                        </a:lnSpc>
                        <a:spcAft>
                          <a:spcPts val="800"/>
                        </a:spcAft>
                      </a:pPr>
                      <a:r>
                        <a:rPr lang="ru-RU"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43528395"/>
                  </a:ext>
                </a:extLst>
              </a:tr>
              <a:tr h="345299">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ru-RU"/>
                    </a:p>
                  </a:txBody>
                  <a:tcPr/>
                </a:tc>
                <a:tc hMerge="1">
                  <a:txBody>
                    <a:bodyPr/>
                    <a:lstStyle/>
                    <a:p>
                      <a:endParaRPr lang="ru-RU"/>
                    </a:p>
                  </a:txBody>
                  <a:tcPr/>
                </a:tc>
                <a:tc>
                  <a:txBody>
                    <a:bodyPr/>
                    <a:lstStyle/>
                    <a:p>
                      <a:pPr>
                        <a:lnSpc>
                          <a:spcPct val="107000"/>
                        </a:lnSpc>
                        <a:spcAft>
                          <a:spcPts val="0"/>
                        </a:spcAft>
                      </a:pPr>
                      <a:r>
                        <a:rPr lang="ru-RU" sz="1600" b="1">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nSpc>
                          <a:spcPct val="107000"/>
                        </a:lnSpc>
                        <a:spcAft>
                          <a:spcPts val="8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3054395917"/>
                  </a:ext>
                </a:extLst>
              </a:tr>
            </a:tbl>
          </a:graphicData>
        </a:graphic>
      </p:graphicFrame>
      <p:sp>
        <p:nvSpPr>
          <p:cNvPr id="4" name="Прямоугольник 3"/>
          <p:cNvSpPr/>
          <p:nvPr/>
        </p:nvSpPr>
        <p:spPr>
          <a:xfrm>
            <a:off x="5663381" y="634182"/>
            <a:ext cx="6528619" cy="5632311"/>
          </a:xfrm>
          <a:prstGeom prst="rect">
            <a:avLst/>
          </a:prstGeom>
        </p:spPr>
        <p:txBody>
          <a:bodyPr wrap="square">
            <a:spAutoFit/>
          </a:bodyPr>
          <a:lstStyle/>
          <a:p>
            <a:r>
              <a:rPr lang="ru-RU" sz="3600" dirty="0" smtClean="0">
                <a:solidFill>
                  <a:srgbClr val="C00000"/>
                </a:solidFill>
                <a:latin typeface="Times New Roman" panose="02020603050405020304" pitchFamily="18" charset="0"/>
                <a:cs typeface="Times New Roman" panose="02020603050405020304" pitchFamily="18" charset="0"/>
              </a:rPr>
              <a:t>1.</a:t>
            </a:r>
            <a:r>
              <a:rPr lang="ru-RU" sz="3600" dirty="0" smtClean="0">
                <a:solidFill>
                  <a:srgbClr val="002060"/>
                </a:solidFill>
                <a:latin typeface="Times New Roman" panose="02020603050405020304" pitchFamily="18" charset="0"/>
                <a:cs typeface="Times New Roman" panose="02020603050405020304" pitchFamily="18" charset="0"/>
              </a:rPr>
              <a:t>	</a:t>
            </a:r>
            <a:r>
              <a:rPr lang="ru-RU" sz="3600" dirty="0" err="1" smtClean="0">
                <a:solidFill>
                  <a:srgbClr val="002060"/>
                </a:solidFill>
                <a:latin typeface="Times New Roman" panose="02020603050405020304" pitchFamily="18" charset="0"/>
                <a:cs typeface="Times New Roman" panose="02020603050405020304" pitchFamily="18" charset="0"/>
              </a:rPr>
              <a:t>Дагъистаналъул</a:t>
            </a:r>
            <a:r>
              <a:rPr lang="ru-RU" sz="3600" dirty="0" smtClean="0">
                <a:solidFill>
                  <a:srgbClr val="002060"/>
                </a:solidFill>
                <a:latin typeface="Times New Roman" panose="02020603050405020304" pitchFamily="18" charset="0"/>
                <a:cs typeface="Times New Roman" panose="02020603050405020304" pitchFamily="18" charset="0"/>
              </a:rPr>
              <a:t> «т1адег1анаб ц1ва».</a:t>
            </a:r>
          </a:p>
          <a:p>
            <a:r>
              <a:rPr lang="ru-RU" sz="3600" dirty="0" smtClean="0">
                <a:solidFill>
                  <a:srgbClr val="C00000"/>
                </a:solidFill>
                <a:latin typeface="Times New Roman" panose="02020603050405020304" pitchFamily="18" charset="0"/>
                <a:cs typeface="Times New Roman" panose="02020603050405020304" pitchFamily="18" charset="0"/>
              </a:rPr>
              <a:t>2.</a:t>
            </a:r>
            <a:r>
              <a:rPr lang="ru-RU" sz="3600" dirty="0" smtClean="0">
                <a:solidFill>
                  <a:srgbClr val="002060"/>
                </a:solidFill>
                <a:latin typeface="Times New Roman" panose="02020603050405020304" pitchFamily="18" charset="0"/>
                <a:cs typeface="Times New Roman" panose="02020603050405020304" pitchFamily="18" charset="0"/>
              </a:rPr>
              <a:t>	Расул Х1амзатовасул </a:t>
            </a:r>
            <a:r>
              <a:rPr lang="ru-RU" sz="3600" dirty="0" err="1" smtClean="0">
                <a:solidFill>
                  <a:srgbClr val="002060"/>
                </a:solidFill>
                <a:latin typeface="Times New Roman" panose="02020603050405020304" pitchFamily="18" charset="0"/>
                <a:cs typeface="Times New Roman" panose="02020603050405020304" pitchFamily="18" charset="0"/>
              </a:rPr>
              <a:t>инсуда</a:t>
            </a:r>
            <a:r>
              <a:rPr lang="ru-RU" sz="3600" dirty="0" smtClean="0">
                <a:solidFill>
                  <a:srgbClr val="002060"/>
                </a:solidFill>
                <a:latin typeface="Times New Roman" panose="02020603050405020304" pitchFamily="18" charset="0"/>
                <a:cs typeface="Times New Roman" panose="02020603050405020304" pitchFamily="18" charset="0"/>
              </a:rPr>
              <a:t> ц1ар.</a:t>
            </a:r>
          </a:p>
          <a:p>
            <a:r>
              <a:rPr lang="ru-RU" sz="3600" dirty="0" smtClean="0">
                <a:solidFill>
                  <a:srgbClr val="C00000"/>
                </a:solidFill>
                <a:latin typeface="Times New Roman" panose="02020603050405020304" pitchFamily="18" charset="0"/>
                <a:cs typeface="Times New Roman" panose="02020603050405020304" pitchFamily="18" charset="0"/>
              </a:rPr>
              <a:t>3.</a:t>
            </a:r>
            <a:r>
              <a:rPr lang="ru-RU" sz="3600" dirty="0" smtClean="0">
                <a:solidFill>
                  <a:srgbClr val="002060"/>
                </a:solidFill>
                <a:latin typeface="Times New Roman" panose="02020603050405020304" pitchFamily="18" charset="0"/>
                <a:cs typeface="Times New Roman" panose="02020603050405020304" pitchFamily="18" charset="0"/>
              </a:rPr>
              <a:t>	Расул Х1амзатовасул </a:t>
            </a:r>
            <a:r>
              <a:rPr lang="ru-RU" sz="3600" dirty="0" err="1" smtClean="0">
                <a:solidFill>
                  <a:srgbClr val="002060"/>
                </a:solidFill>
                <a:latin typeface="Times New Roman" panose="02020603050405020304" pitchFamily="18" charset="0"/>
                <a:cs typeface="Times New Roman" panose="02020603050405020304" pitchFamily="18" charset="0"/>
              </a:rPr>
              <a:t>эбелалда</a:t>
            </a:r>
            <a:r>
              <a:rPr lang="ru-RU" sz="3600" dirty="0" smtClean="0">
                <a:solidFill>
                  <a:srgbClr val="002060"/>
                </a:solidFill>
                <a:latin typeface="Times New Roman" panose="02020603050405020304" pitchFamily="18" charset="0"/>
                <a:cs typeface="Times New Roman" panose="02020603050405020304" pitchFamily="18" charset="0"/>
              </a:rPr>
              <a:t> ц1ар.</a:t>
            </a:r>
          </a:p>
          <a:p>
            <a:r>
              <a:rPr lang="ru-RU" sz="3600" dirty="0" smtClean="0">
                <a:solidFill>
                  <a:srgbClr val="C00000"/>
                </a:solidFill>
                <a:latin typeface="Times New Roman" panose="02020603050405020304" pitchFamily="18" charset="0"/>
                <a:cs typeface="Times New Roman" panose="02020603050405020304" pitchFamily="18" charset="0"/>
              </a:rPr>
              <a:t>4.</a:t>
            </a:r>
            <a:r>
              <a:rPr lang="ru-RU" sz="3600" dirty="0" smtClean="0">
                <a:solidFill>
                  <a:srgbClr val="002060"/>
                </a:solidFill>
                <a:latin typeface="Times New Roman" panose="02020603050405020304" pitchFamily="18" charset="0"/>
                <a:cs typeface="Times New Roman" panose="02020603050405020304" pitchFamily="18" charset="0"/>
              </a:rPr>
              <a:t>	</a:t>
            </a:r>
            <a:r>
              <a:rPr lang="ru-RU" sz="3600" dirty="0" err="1" smtClean="0">
                <a:solidFill>
                  <a:srgbClr val="002060"/>
                </a:solidFill>
                <a:latin typeface="Times New Roman" panose="02020603050405020304" pitchFamily="18" charset="0"/>
                <a:cs typeface="Times New Roman" panose="02020603050405020304" pitchFamily="18" charset="0"/>
              </a:rPr>
              <a:t>Щиб</a:t>
            </a:r>
            <a:r>
              <a:rPr lang="ru-RU" sz="3600" dirty="0" smtClean="0">
                <a:solidFill>
                  <a:srgbClr val="002060"/>
                </a:solidFill>
                <a:latin typeface="Times New Roman" panose="02020603050405020304" pitchFamily="18" charset="0"/>
                <a:cs typeface="Times New Roman" panose="02020603050405020304" pitchFamily="18" charset="0"/>
              </a:rPr>
              <a:t> </a:t>
            </a:r>
            <a:r>
              <a:rPr lang="ru-RU" sz="3600" dirty="0" err="1" smtClean="0">
                <a:solidFill>
                  <a:srgbClr val="002060"/>
                </a:solidFill>
                <a:latin typeface="Times New Roman" panose="02020603050405020304" pitchFamily="18" charset="0"/>
                <a:cs typeface="Times New Roman" panose="02020603050405020304" pitchFamily="18" charset="0"/>
              </a:rPr>
              <a:t>росулъ</a:t>
            </a:r>
            <a:r>
              <a:rPr lang="ru-RU" sz="3600" dirty="0" smtClean="0">
                <a:solidFill>
                  <a:srgbClr val="002060"/>
                </a:solidFill>
                <a:latin typeface="Times New Roman" panose="02020603050405020304" pitchFamily="18" charset="0"/>
                <a:cs typeface="Times New Roman" panose="02020603050405020304" pitchFamily="18" charset="0"/>
              </a:rPr>
              <a:t> </a:t>
            </a:r>
            <a:r>
              <a:rPr lang="ru-RU" sz="3600" dirty="0" err="1" smtClean="0">
                <a:solidFill>
                  <a:srgbClr val="002060"/>
                </a:solidFill>
                <a:latin typeface="Times New Roman" panose="02020603050405020304" pitchFamily="18" charset="0"/>
                <a:cs typeface="Times New Roman" panose="02020603050405020304" pitchFamily="18" charset="0"/>
              </a:rPr>
              <a:t>гьавурав</a:t>
            </a:r>
            <a:r>
              <a:rPr lang="ru-RU" sz="3600" dirty="0" smtClean="0">
                <a:solidFill>
                  <a:srgbClr val="002060"/>
                </a:solidFill>
                <a:latin typeface="Times New Roman" panose="02020603050405020304" pitchFamily="18" charset="0"/>
                <a:cs typeface="Times New Roman" panose="02020603050405020304" pitchFamily="18" charset="0"/>
              </a:rPr>
              <a:t> Расул Х1амзатов.</a:t>
            </a:r>
          </a:p>
          <a:p>
            <a:r>
              <a:rPr lang="ru-RU" sz="3600" dirty="0" smtClean="0">
                <a:solidFill>
                  <a:srgbClr val="C00000"/>
                </a:solidFill>
                <a:latin typeface="Times New Roman" panose="02020603050405020304" pitchFamily="18" charset="0"/>
                <a:cs typeface="Times New Roman" panose="02020603050405020304" pitchFamily="18" charset="0"/>
              </a:rPr>
              <a:t>5.</a:t>
            </a:r>
            <a:r>
              <a:rPr lang="ru-RU" sz="3600" dirty="0" smtClean="0">
                <a:solidFill>
                  <a:srgbClr val="002060"/>
                </a:solidFill>
                <a:latin typeface="Times New Roman" panose="02020603050405020304" pitchFamily="18" charset="0"/>
                <a:cs typeface="Times New Roman" panose="02020603050405020304" pitchFamily="18" charset="0"/>
              </a:rPr>
              <a:t>	</a:t>
            </a:r>
            <a:r>
              <a:rPr lang="ru-RU" sz="3600" dirty="0" err="1" smtClean="0">
                <a:solidFill>
                  <a:srgbClr val="002060"/>
                </a:solidFill>
                <a:latin typeface="Times New Roman" panose="02020603050405020304" pitchFamily="18" charset="0"/>
                <a:cs typeface="Times New Roman" panose="02020603050405020304" pitchFamily="18" charset="0"/>
              </a:rPr>
              <a:t>Рагъдаса</a:t>
            </a:r>
            <a:r>
              <a:rPr lang="ru-RU" sz="3600" dirty="0" smtClean="0">
                <a:solidFill>
                  <a:srgbClr val="002060"/>
                </a:solidFill>
                <a:latin typeface="Times New Roman" panose="02020603050405020304" pitchFamily="18" charset="0"/>
                <a:cs typeface="Times New Roman" panose="02020603050405020304" pitchFamily="18" charset="0"/>
              </a:rPr>
              <a:t> руссинч1ел </a:t>
            </a:r>
            <a:r>
              <a:rPr lang="ru-RU" sz="3600" dirty="0" err="1" smtClean="0">
                <a:solidFill>
                  <a:srgbClr val="002060"/>
                </a:solidFill>
                <a:latin typeface="Times New Roman" panose="02020603050405020304" pitchFamily="18" charset="0"/>
                <a:cs typeface="Times New Roman" panose="02020603050405020304" pitchFamily="18" charset="0"/>
              </a:rPr>
              <a:t>солдатазул</a:t>
            </a:r>
            <a:r>
              <a:rPr lang="ru-RU" sz="3600" dirty="0" smtClean="0">
                <a:solidFill>
                  <a:srgbClr val="002060"/>
                </a:solidFill>
                <a:latin typeface="Times New Roman" panose="02020603050405020304" pitchFamily="18" charset="0"/>
                <a:cs typeface="Times New Roman" panose="02020603050405020304" pitchFamily="18" charset="0"/>
              </a:rPr>
              <a:t> гимн.</a:t>
            </a:r>
            <a:endParaRPr lang="ru-RU"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3203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40310" y="781665"/>
            <a:ext cx="10451690" cy="6076335"/>
          </a:xfrm>
        </p:spPr>
        <p:txBody>
          <a:bodyPr>
            <a:normAutofit/>
          </a:bodyPr>
          <a:lstStyle/>
          <a:p>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Салам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дир</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хирияб</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маг1арул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миллат</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Нужго</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г1адатиял, г1акълу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камилал</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Гьаб</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т1абиг1аталъул т1аг1ам бич1ч1улел,</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Т1адал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наслабазе</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хилиплъуларел</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Ассаламу</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г1алайкум , маг1арул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миллат</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Ккани</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рачел</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къалел</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чуял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кьололел</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Заман</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мехтаниги</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мех гьет1аниги</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Т1ад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лъурал</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т1агъразул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къадру</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рехич1ел</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Гьарула</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умумуз</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ирсалъе</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тараб</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Иях1ги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намусги</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маг1арулазе.</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Гьарула</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г1асрабаз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нахъе</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ц1унараб</a:t>
            </a:r>
            <a:b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b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Ц1арги г1аданлъиги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даим</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b="1" dirty="0" err="1" smtClean="0">
                <a:solidFill>
                  <a:schemeClr val="accent6">
                    <a:lumMod val="75000"/>
                  </a:schemeClr>
                </a:solidFill>
                <a:latin typeface="Times New Roman" panose="02020603050405020304" pitchFamily="18" charset="0"/>
                <a:cs typeface="Times New Roman" panose="02020603050405020304" pitchFamily="18" charset="0"/>
              </a:rPr>
              <a:t>нужее</a:t>
            </a:r>
            <a:r>
              <a:rPr lang="ru-RU" sz="2400" b="1" dirty="0" smtClean="0">
                <a:solidFill>
                  <a:schemeClr val="accent6">
                    <a:lumMod val="75000"/>
                  </a:schemeClr>
                </a:solidFill>
                <a:latin typeface="Times New Roman" panose="02020603050405020304" pitchFamily="18" charset="0"/>
                <a:cs typeface="Times New Roman" panose="02020603050405020304" pitchFamily="18" charset="0"/>
              </a:rPr>
              <a:t>.</a:t>
            </a:r>
            <a:r>
              <a:rPr lang="ru-RU" dirty="0" smtClean="0"/>
              <a:t/>
            </a:r>
            <a:br>
              <a:rPr lang="ru-RU" dirty="0" smtClean="0"/>
            </a:br>
            <a:r>
              <a:rPr lang="ru-RU" dirty="0" smtClean="0"/>
              <a:t/>
            </a:r>
            <a:br>
              <a:rPr lang="ru-RU" dirty="0" smtClean="0"/>
            </a:br>
            <a:endParaRPr lang="ru-RU" dirty="0"/>
          </a:p>
        </p:txBody>
      </p:sp>
    </p:spTree>
    <p:extLst>
      <p:ext uri="{BB962C8B-B14F-4D97-AF65-F5344CB8AC3E}">
        <p14:creationId xmlns:p14="http://schemas.microsoft.com/office/powerpoint/2010/main" val="17772785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732036"/>
          </a:xfrm>
        </p:spPr>
        <p:txBody>
          <a:bodyPr>
            <a:normAutofit/>
          </a:bodyPr>
          <a:lstStyle/>
          <a:p>
            <a:pPr>
              <a:lnSpc>
                <a:spcPct val="107000"/>
              </a:lnSpc>
              <a:spcAft>
                <a:spcPts val="800"/>
              </a:spcAft>
            </a:pPr>
            <a:r>
              <a:rPr lang="ru-RU" sz="3600" b="1" dirty="0" smtClean="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3600" b="1" dirty="0" err="1" smtClean="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rPr>
              <a:t>Дарсил</a:t>
            </a:r>
            <a:r>
              <a:rPr lang="ru-RU" sz="3600" b="1" dirty="0" smtClean="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rPr>
              <a:t> тема.</a:t>
            </a:r>
            <a:r>
              <a:rPr lang="ru-RU" sz="2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8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«Т1адег1анаб ц1ва – Расул Х1амзатов.»</a:t>
            </a:r>
            <a:r>
              <a:rPr lang="ru-RU" sz="2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8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8149" y="1927533"/>
            <a:ext cx="7395701" cy="4930467"/>
          </a:xfrm>
          <a:prstGeom prst="rect">
            <a:avLst/>
          </a:prstGeom>
        </p:spPr>
      </p:pic>
    </p:spTree>
    <p:extLst>
      <p:ext uri="{BB962C8B-B14F-4D97-AF65-F5344CB8AC3E}">
        <p14:creationId xmlns:p14="http://schemas.microsoft.com/office/powerpoint/2010/main" val="11163878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365125"/>
            <a:ext cx="11240729" cy="6242152"/>
          </a:xfrm>
        </p:spPr>
        <p:txBody>
          <a:bodyPr>
            <a:normAutofit/>
          </a:bodyPr>
          <a:lstStyle/>
          <a:p>
            <a:r>
              <a:rPr lang="ru-RU" b="1" dirty="0" smtClean="0">
                <a:solidFill>
                  <a:srgbClr val="C00000"/>
                </a:solidFill>
                <a:latin typeface="Times New Roman" panose="02020603050405020304" pitchFamily="18" charset="0"/>
                <a:cs typeface="Times New Roman" panose="02020603050405020304" pitchFamily="18" charset="0"/>
              </a:rPr>
              <a:t>                   </a:t>
            </a:r>
            <a:r>
              <a:rPr lang="ru-RU" b="1" dirty="0" err="1" smtClean="0">
                <a:solidFill>
                  <a:srgbClr val="C00000"/>
                </a:solidFill>
                <a:latin typeface="Times New Roman" panose="02020603050405020304" pitchFamily="18" charset="0"/>
                <a:cs typeface="Times New Roman" panose="02020603050405020304" pitchFamily="18" charset="0"/>
              </a:rPr>
              <a:t>Дагьистаналъулги</a:t>
            </a:r>
            <a:r>
              <a:rPr lang="ru-RU" b="1" dirty="0" smtClean="0">
                <a:solidFill>
                  <a:srgbClr val="C00000"/>
                </a:solidFill>
                <a:latin typeface="Times New Roman" panose="02020603050405020304" pitchFamily="18" charset="0"/>
                <a:cs typeface="Times New Roman" panose="02020603050405020304" pitchFamily="18" charset="0"/>
              </a:rPr>
              <a:t> </a:t>
            </a:r>
            <a:r>
              <a:rPr lang="ru-RU" b="1" dirty="0" err="1" smtClean="0">
                <a:solidFill>
                  <a:srgbClr val="C00000"/>
                </a:solidFill>
                <a:latin typeface="Times New Roman" panose="02020603050405020304" pitchFamily="18" charset="0"/>
                <a:cs typeface="Times New Roman" panose="02020603050405020304" pitchFamily="18" charset="0"/>
              </a:rPr>
              <a:t>Россиялъулги</a:t>
            </a:r>
            <a:r>
              <a:rPr lang="ru-RU" b="1" dirty="0" smtClean="0">
                <a:solidFill>
                  <a:srgbClr val="C00000"/>
                </a:solidFill>
                <a:latin typeface="Times New Roman" panose="02020603050405020304" pitchFamily="18" charset="0"/>
                <a:cs typeface="Times New Roman" panose="02020603050405020304" pitchFamily="18" charset="0"/>
              </a:rPr>
              <a:t> </a:t>
            </a:r>
            <a:br>
              <a:rPr lang="ru-RU" b="1" dirty="0" smtClean="0">
                <a:solidFill>
                  <a:srgbClr val="C00000"/>
                </a:solidFill>
                <a:latin typeface="Times New Roman" panose="02020603050405020304" pitchFamily="18" charset="0"/>
                <a:cs typeface="Times New Roman" panose="02020603050405020304" pitchFamily="18" charset="0"/>
              </a:rPr>
            </a:br>
            <a:r>
              <a:rPr lang="ru-RU" b="1" dirty="0" smtClean="0">
                <a:solidFill>
                  <a:srgbClr val="C00000"/>
                </a:solidFill>
                <a:latin typeface="Times New Roman" panose="02020603050405020304" pitchFamily="18" charset="0"/>
                <a:cs typeface="Times New Roman" panose="02020603050405020304" pitchFamily="18" charset="0"/>
              </a:rPr>
              <a:t>                   </a:t>
            </a:r>
            <a:r>
              <a:rPr lang="ru-RU" b="1" dirty="0" err="1" smtClean="0">
                <a:solidFill>
                  <a:srgbClr val="C00000"/>
                </a:solidFill>
                <a:latin typeface="Times New Roman" panose="02020603050405020304" pitchFamily="18" charset="0"/>
                <a:cs typeface="Times New Roman" panose="02020603050405020304" pitchFamily="18" charset="0"/>
              </a:rPr>
              <a:t>Бищун</a:t>
            </a:r>
            <a:r>
              <a:rPr lang="ru-RU" b="1" dirty="0" smtClean="0">
                <a:solidFill>
                  <a:srgbClr val="C00000"/>
                </a:solidFill>
                <a:latin typeface="Times New Roman" panose="02020603050405020304" pitchFamily="18" charset="0"/>
                <a:cs typeface="Times New Roman" panose="02020603050405020304" pitchFamily="18" charset="0"/>
              </a:rPr>
              <a:t> </a:t>
            </a:r>
            <a:r>
              <a:rPr lang="ru-RU" b="1" dirty="0" err="1" smtClean="0">
                <a:solidFill>
                  <a:srgbClr val="C00000"/>
                </a:solidFill>
                <a:latin typeface="Times New Roman" panose="02020603050405020304" pitchFamily="18" charset="0"/>
                <a:cs typeface="Times New Roman" panose="02020603050405020304" pitchFamily="18" charset="0"/>
              </a:rPr>
              <a:t>гвангъараб</a:t>
            </a:r>
            <a:r>
              <a:rPr lang="ru-RU" b="1" dirty="0" smtClean="0">
                <a:solidFill>
                  <a:srgbClr val="C00000"/>
                </a:solidFill>
                <a:latin typeface="Times New Roman" panose="02020603050405020304" pitchFamily="18" charset="0"/>
                <a:cs typeface="Times New Roman" panose="02020603050405020304" pitchFamily="18" charset="0"/>
              </a:rPr>
              <a:t> ц1ва-Ц1адаса Расул. </a:t>
            </a:r>
            <a:br>
              <a:rPr lang="ru-RU" b="1" dirty="0" smtClean="0">
                <a:solidFill>
                  <a:srgbClr val="C00000"/>
                </a:solidFill>
                <a:latin typeface="Times New Roman" panose="02020603050405020304" pitchFamily="18" charset="0"/>
                <a:cs typeface="Times New Roman" panose="02020603050405020304" pitchFamily="18" charset="0"/>
              </a:rPr>
            </a:br>
            <a:r>
              <a:rPr lang="ru-RU" b="1" dirty="0" smtClean="0">
                <a:solidFill>
                  <a:srgbClr val="C00000"/>
                </a:solidFill>
                <a:latin typeface="Times New Roman" panose="02020603050405020304" pitchFamily="18" charset="0"/>
                <a:cs typeface="Times New Roman" panose="02020603050405020304" pitchFamily="18" charset="0"/>
              </a:rPr>
              <a:t>                   </a:t>
            </a:r>
            <a:r>
              <a:rPr lang="ru-RU" b="1" dirty="0" err="1" smtClean="0">
                <a:solidFill>
                  <a:srgbClr val="C00000"/>
                </a:solidFill>
                <a:latin typeface="Times New Roman" panose="02020603050405020304" pitchFamily="18" charset="0"/>
                <a:cs typeface="Times New Roman" panose="02020603050405020304" pitchFamily="18" charset="0"/>
              </a:rPr>
              <a:t>Щивасул</a:t>
            </a:r>
            <a:r>
              <a:rPr lang="ru-RU" b="1" dirty="0" smtClean="0">
                <a:solidFill>
                  <a:srgbClr val="C00000"/>
                </a:solidFill>
                <a:latin typeface="Times New Roman" panose="02020603050405020304" pitchFamily="18" charset="0"/>
                <a:cs typeface="Times New Roman" panose="02020603050405020304" pitchFamily="18" charset="0"/>
              </a:rPr>
              <a:t> </a:t>
            </a:r>
            <a:r>
              <a:rPr lang="ru-RU" b="1" dirty="0" err="1" smtClean="0">
                <a:solidFill>
                  <a:srgbClr val="C00000"/>
                </a:solidFill>
                <a:latin typeface="Times New Roman" panose="02020603050405020304" pitchFamily="18" charset="0"/>
                <a:cs typeface="Times New Roman" panose="02020603050405020304" pitchFamily="18" charset="0"/>
              </a:rPr>
              <a:t>рек!елъги</a:t>
            </a:r>
            <a:r>
              <a:rPr lang="ru-RU" b="1" dirty="0" smtClean="0">
                <a:solidFill>
                  <a:srgbClr val="C00000"/>
                </a:solidFill>
                <a:latin typeface="Times New Roman" panose="02020603050405020304" pitchFamily="18" charset="0"/>
                <a:cs typeface="Times New Roman" panose="02020603050405020304" pitchFamily="18" charset="0"/>
              </a:rPr>
              <a:t>, </a:t>
            </a:r>
            <a:r>
              <a:rPr lang="ru-RU" b="1" dirty="0" err="1" smtClean="0">
                <a:solidFill>
                  <a:srgbClr val="C00000"/>
                </a:solidFill>
                <a:latin typeface="Times New Roman" panose="02020603050405020304" pitchFamily="18" charset="0"/>
                <a:cs typeface="Times New Roman" panose="02020603050405020304" pitchFamily="18" charset="0"/>
              </a:rPr>
              <a:t>пикрабазулъги</a:t>
            </a:r>
            <a:r>
              <a:rPr lang="ru-RU" b="1" dirty="0" smtClean="0">
                <a:solidFill>
                  <a:srgbClr val="C00000"/>
                </a:solidFill>
                <a:latin typeface="Times New Roman" panose="02020603050405020304" pitchFamily="18" charset="0"/>
                <a:cs typeface="Times New Roman" panose="02020603050405020304" pitchFamily="18" charset="0"/>
              </a:rPr>
              <a:t> </a:t>
            </a:r>
            <a:br>
              <a:rPr lang="ru-RU" b="1" dirty="0" smtClean="0">
                <a:solidFill>
                  <a:srgbClr val="C00000"/>
                </a:solidFill>
                <a:latin typeface="Times New Roman" panose="02020603050405020304" pitchFamily="18" charset="0"/>
                <a:cs typeface="Times New Roman" panose="02020603050405020304" pitchFamily="18" charset="0"/>
              </a:rPr>
            </a:br>
            <a:r>
              <a:rPr lang="ru-RU" b="1" dirty="0" smtClean="0">
                <a:solidFill>
                  <a:srgbClr val="C00000"/>
                </a:solidFill>
                <a:latin typeface="Times New Roman" panose="02020603050405020304" pitchFamily="18" charset="0"/>
                <a:cs typeface="Times New Roman" panose="02020603050405020304" pitchFamily="18" charset="0"/>
              </a:rPr>
              <a:t>                  </a:t>
            </a:r>
            <a:r>
              <a:rPr lang="ru-RU" b="1" dirty="0" err="1" smtClean="0">
                <a:solidFill>
                  <a:srgbClr val="C00000"/>
                </a:solidFill>
                <a:latin typeface="Times New Roman" panose="02020603050405020304" pitchFamily="18" charset="0"/>
                <a:cs typeface="Times New Roman" panose="02020603050405020304" pitchFamily="18" charset="0"/>
              </a:rPr>
              <a:t>Дур</a:t>
            </a:r>
            <a:r>
              <a:rPr lang="ru-RU" b="1" dirty="0" smtClean="0">
                <a:solidFill>
                  <a:srgbClr val="C00000"/>
                </a:solidFill>
                <a:latin typeface="Times New Roman" panose="02020603050405020304" pitchFamily="18" charset="0"/>
                <a:cs typeface="Times New Roman" panose="02020603050405020304" pitchFamily="18" charset="0"/>
              </a:rPr>
              <a:t> ц1ар ц1ва </a:t>
            </a:r>
            <a:r>
              <a:rPr lang="ru-RU" b="1" dirty="0" err="1" smtClean="0">
                <a:solidFill>
                  <a:srgbClr val="C00000"/>
                </a:solidFill>
                <a:latin typeface="Times New Roman" panose="02020603050405020304" pitchFamily="18" charset="0"/>
                <a:cs typeface="Times New Roman" panose="02020603050405020304" pitchFamily="18" charset="0"/>
              </a:rPr>
              <a:t>кинигин</a:t>
            </a:r>
            <a:r>
              <a:rPr lang="ru-RU" b="1" dirty="0" smtClean="0">
                <a:solidFill>
                  <a:srgbClr val="C00000"/>
                </a:solidFill>
                <a:latin typeface="Times New Roman" panose="02020603050405020304" pitchFamily="18" charset="0"/>
                <a:cs typeface="Times New Roman" panose="02020603050405020304" pitchFamily="18" charset="0"/>
              </a:rPr>
              <a:t> кенч1олеб </a:t>
            </a:r>
            <a:r>
              <a:rPr lang="ru-RU" b="1" dirty="0" err="1" smtClean="0">
                <a:solidFill>
                  <a:srgbClr val="C00000"/>
                </a:solidFill>
                <a:latin typeface="Times New Roman" panose="02020603050405020304" pitchFamily="18" charset="0"/>
                <a:cs typeface="Times New Roman" panose="02020603050405020304" pitchFamily="18" charset="0"/>
              </a:rPr>
              <a:t>буго</a:t>
            </a:r>
            <a:r>
              <a:rPr lang="ru-RU" b="1" dirty="0" smtClean="0">
                <a:solidFill>
                  <a:srgbClr val="C00000"/>
                </a:solidFill>
                <a:latin typeface="Times New Roman" panose="02020603050405020304" pitchFamily="18" charset="0"/>
                <a:cs typeface="Times New Roman" panose="02020603050405020304" pitchFamily="18" charset="0"/>
              </a:rPr>
              <a:t>.</a:t>
            </a:r>
            <a:r>
              <a:rPr lang="ru-RU" dirty="0" smtClean="0"/>
              <a:t/>
            </a:r>
            <a:br>
              <a:rPr lang="ru-RU" dirty="0" smtClean="0"/>
            </a:br>
            <a:r>
              <a:rPr lang="ru-RU" dirty="0" smtClean="0"/>
              <a:t/>
            </a:r>
            <a:br>
              <a:rPr lang="ru-RU" dirty="0" smtClean="0"/>
            </a:br>
            <a:r>
              <a:rPr lang="ru-RU" dirty="0"/>
              <a:t/>
            </a:r>
            <a:br>
              <a:rPr lang="ru-RU" dirty="0"/>
            </a:br>
            <a:r>
              <a:rPr lang="ru-RU" dirty="0" smtClean="0"/>
              <a:t>                  </a:t>
            </a:r>
            <a:r>
              <a:rPr lang="ru-RU" i="1" dirty="0" err="1" smtClean="0">
                <a:solidFill>
                  <a:srgbClr val="92D050"/>
                </a:solidFill>
              </a:rPr>
              <a:t>Сажидат</a:t>
            </a:r>
            <a:r>
              <a:rPr lang="ru-RU" i="1" dirty="0" smtClean="0">
                <a:solidFill>
                  <a:srgbClr val="92D050"/>
                </a:solidFill>
              </a:rPr>
              <a:t> Муртазаг1алиева.</a:t>
            </a:r>
            <a:r>
              <a:rPr lang="ru-RU" dirty="0" smtClean="0"/>
              <a:t/>
            </a:r>
            <a:br>
              <a:rPr lang="ru-RU" dirty="0" smtClean="0"/>
            </a:br>
            <a:endParaRPr lang="ru-RU" dirty="0"/>
          </a:p>
        </p:txBody>
      </p:sp>
    </p:spTree>
    <p:extLst>
      <p:ext uri="{BB962C8B-B14F-4D97-AF65-F5344CB8AC3E}">
        <p14:creationId xmlns:p14="http://schemas.microsoft.com/office/powerpoint/2010/main" val="14765522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1097" y="929148"/>
            <a:ext cx="10368115" cy="5456904"/>
          </a:xfrm>
        </p:spPr>
        <p:txBody>
          <a:bodyPr>
            <a:normAutofit/>
          </a:bodyPr>
          <a:lstStyle/>
          <a:p>
            <a:r>
              <a:rPr lang="ru-RU" b="1" dirty="0" smtClean="0">
                <a:solidFill>
                  <a:srgbClr val="002060"/>
                </a:solidFill>
                <a:latin typeface="Times New Roman" panose="02020603050405020304" pitchFamily="18" charset="0"/>
                <a:cs typeface="Times New Roman" panose="02020603050405020304" pitchFamily="18" charset="0"/>
              </a:rPr>
              <a:t>       </a:t>
            </a:r>
            <a:r>
              <a:rPr lang="ru-RU" b="1" dirty="0" err="1" smtClean="0">
                <a:solidFill>
                  <a:srgbClr val="002060"/>
                </a:solidFill>
                <a:latin typeface="Times New Roman" panose="02020603050405020304" pitchFamily="18" charset="0"/>
                <a:cs typeface="Times New Roman" panose="02020603050405020304" pitchFamily="18" charset="0"/>
              </a:rPr>
              <a:t>Дарсил</a:t>
            </a:r>
            <a:r>
              <a:rPr lang="ru-RU" b="1" dirty="0" smtClean="0">
                <a:solidFill>
                  <a:srgbClr val="002060"/>
                </a:solidFill>
                <a:latin typeface="Times New Roman" panose="02020603050405020304" pitchFamily="18" charset="0"/>
                <a:cs typeface="Times New Roman" panose="02020603050405020304" pitchFamily="18" charset="0"/>
              </a:rPr>
              <a:t> </a:t>
            </a:r>
            <a:r>
              <a:rPr lang="ru-RU" b="1" dirty="0" err="1" smtClean="0">
                <a:solidFill>
                  <a:srgbClr val="002060"/>
                </a:solidFill>
                <a:latin typeface="Times New Roman" panose="02020603050405020304" pitchFamily="18" charset="0"/>
                <a:cs typeface="Times New Roman" panose="02020603050405020304" pitchFamily="18" charset="0"/>
              </a:rPr>
              <a:t>мурад</a:t>
            </a:r>
            <a:r>
              <a:rPr lang="ru-RU" b="1" dirty="0" smtClean="0">
                <a:solidFill>
                  <a:srgbClr val="002060"/>
                </a:solidFill>
                <a:latin typeface="Times New Roman" panose="02020603050405020304" pitchFamily="18" charset="0"/>
                <a:cs typeface="Times New Roman" panose="02020603050405020304" pitchFamily="18" charset="0"/>
              </a:rPr>
              <a:t>: </a:t>
            </a:r>
            <a:r>
              <a:rPr lang="ru-RU" b="1" dirty="0" smtClean="0">
                <a:solidFill>
                  <a:srgbClr val="002060"/>
                </a:solidFill>
              </a:rPr>
              <a:t>Расул Х1амзатил               </a:t>
            </a:r>
            <a:r>
              <a:rPr lang="ru-RU" b="1" dirty="0" err="1" smtClean="0">
                <a:solidFill>
                  <a:srgbClr val="002060"/>
                </a:solidFill>
              </a:rPr>
              <a:t>творчествоялъулгун</a:t>
            </a:r>
            <a:r>
              <a:rPr lang="ru-RU" b="1" dirty="0" smtClean="0">
                <a:solidFill>
                  <a:srgbClr val="002060"/>
                </a:solidFill>
              </a:rPr>
              <a:t> </a:t>
            </a:r>
            <a:r>
              <a:rPr lang="ru-RU" b="1" dirty="0" err="1" smtClean="0">
                <a:solidFill>
                  <a:srgbClr val="002060"/>
                </a:solidFill>
              </a:rPr>
              <a:t>лъай</a:t>
            </a:r>
            <a:r>
              <a:rPr lang="ru-RU" b="1" dirty="0" smtClean="0">
                <a:solidFill>
                  <a:srgbClr val="002060"/>
                </a:solidFill>
              </a:rPr>
              <a:t> -</a:t>
            </a:r>
            <a:r>
              <a:rPr lang="ru-RU" b="1" dirty="0" err="1" smtClean="0">
                <a:solidFill>
                  <a:srgbClr val="002060"/>
                </a:solidFill>
              </a:rPr>
              <a:t>хъвай</a:t>
            </a:r>
            <a:r>
              <a:rPr lang="ru-RU" b="1" dirty="0" smtClean="0">
                <a:solidFill>
                  <a:srgbClr val="002060"/>
                </a:solidFill>
              </a:rPr>
              <a:t> гьабизе;.Р.Х1амзатовасул творчество </a:t>
            </a:r>
            <a:r>
              <a:rPr lang="ru-RU" b="1" dirty="0" err="1" smtClean="0">
                <a:solidFill>
                  <a:srgbClr val="002060"/>
                </a:solidFill>
              </a:rPr>
              <a:t>жеги</a:t>
            </a:r>
            <a:r>
              <a:rPr lang="ru-RU" b="1" dirty="0" smtClean="0">
                <a:solidFill>
                  <a:srgbClr val="002060"/>
                </a:solidFill>
              </a:rPr>
              <a:t> </a:t>
            </a:r>
            <a:r>
              <a:rPr lang="ru-RU" b="1" dirty="0" err="1" smtClean="0">
                <a:solidFill>
                  <a:srgbClr val="002060"/>
                </a:solidFill>
              </a:rPr>
              <a:t>гъваридго</a:t>
            </a:r>
            <a:r>
              <a:rPr lang="ru-RU" b="1" dirty="0" smtClean="0">
                <a:solidFill>
                  <a:srgbClr val="002060"/>
                </a:solidFill>
              </a:rPr>
              <a:t> лъай;к1вар </a:t>
            </a:r>
            <a:r>
              <a:rPr lang="ru-RU" b="1" dirty="0" err="1" smtClean="0">
                <a:solidFill>
                  <a:srgbClr val="002060"/>
                </a:solidFill>
              </a:rPr>
              <a:t>бугеб</a:t>
            </a:r>
            <a:r>
              <a:rPr lang="ru-RU" b="1" dirty="0" smtClean="0">
                <a:solidFill>
                  <a:srgbClr val="002060"/>
                </a:solidFill>
              </a:rPr>
              <a:t>  </a:t>
            </a:r>
            <a:r>
              <a:rPr lang="ru-RU" b="1" dirty="0" err="1" smtClean="0">
                <a:solidFill>
                  <a:srgbClr val="002060"/>
                </a:solidFill>
              </a:rPr>
              <a:t>дагъистаналъул</a:t>
            </a:r>
            <a:r>
              <a:rPr lang="ru-RU" b="1" dirty="0" smtClean="0">
                <a:solidFill>
                  <a:srgbClr val="002060"/>
                </a:solidFill>
              </a:rPr>
              <a:t>, </a:t>
            </a:r>
            <a:r>
              <a:rPr lang="ru-RU" b="1" dirty="0" err="1" smtClean="0">
                <a:solidFill>
                  <a:srgbClr val="002060"/>
                </a:solidFill>
              </a:rPr>
              <a:t>эбелалъул</a:t>
            </a:r>
            <a:r>
              <a:rPr lang="ru-RU" b="1" dirty="0" smtClean="0">
                <a:solidFill>
                  <a:srgbClr val="002060"/>
                </a:solidFill>
              </a:rPr>
              <a:t> тема </a:t>
            </a:r>
            <a:r>
              <a:rPr lang="ru-RU" b="1" dirty="0" err="1" smtClean="0">
                <a:solidFill>
                  <a:srgbClr val="002060"/>
                </a:solidFill>
              </a:rPr>
              <a:t>кин</a:t>
            </a:r>
            <a:r>
              <a:rPr lang="ru-RU" b="1" dirty="0" smtClean="0">
                <a:solidFill>
                  <a:srgbClr val="002060"/>
                </a:solidFill>
              </a:rPr>
              <a:t> </a:t>
            </a:r>
            <a:r>
              <a:rPr lang="ru-RU" b="1" dirty="0" err="1" smtClean="0">
                <a:solidFill>
                  <a:srgbClr val="002060"/>
                </a:solidFill>
              </a:rPr>
              <a:t>рагьун</a:t>
            </a:r>
            <a:r>
              <a:rPr lang="ru-RU" b="1" dirty="0" smtClean="0">
                <a:solidFill>
                  <a:srgbClr val="002060"/>
                </a:solidFill>
              </a:rPr>
              <a:t> </a:t>
            </a:r>
            <a:r>
              <a:rPr lang="ru-RU" b="1" dirty="0" err="1" smtClean="0">
                <a:solidFill>
                  <a:srgbClr val="002060"/>
                </a:solidFill>
              </a:rPr>
              <a:t>бугеб</a:t>
            </a:r>
            <a:r>
              <a:rPr lang="ru-RU" b="1" dirty="0" smtClean="0">
                <a:solidFill>
                  <a:srgbClr val="002060"/>
                </a:solidFill>
              </a:rPr>
              <a:t> </a:t>
            </a:r>
            <a:r>
              <a:rPr lang="ru-RU" b="1" dirty="0" err="1" smtClean="0">
                <a:solidFill>
                  <a:srgbClr val="002060"/>
                </a:solidFill>
              </a:rPr>
              <a:t>гьес</a:t>
            </a:r>
            <a:r>
              <a:rPr lang="ru-RU" b="1" dirty="0" smtClean="0">
                <a:solidFill>
                  <a:srgbClr val="002060"/>
                </a:solidFill>
              </a:rPr>
              <a:t> </a:t>
            </a:r>
            <a:r>
              <a:rPr lang="ru-RU" b="1" dirty="0" err="1" smtClean="0">
                <a:solidFill>
                  <a:srgbClr val="002060"/>
                </a:solidFill>
              </a:rPr>
              <a:t>жиндирго</a:t>
            </a:r>
            <a:r>
              <a:rPr lang="ru-RU" b="1" dirty="0" smtClean="0">
                <a:solidFill>
                  <a:srgbClr val="002060"/>
                </a:solidFill>
              </a:rPr>
              <a:t> </a:t>
            </a:r>
            <a:r>
              <a:rPr lang="ru-RU" b="1" dirty="0" err="1" smtClean="0">
                <a:solidFill>
                  <a:srgbClr val="002060"/>
                </a:solidFill>
              </a:rPr>
              <a:t>асаразда</a:t>
            </a:r>
            <a:r>
              <a:rPr lang="ru-RU" b="1" dirty="0" smtClean="0">
                <a:solidFill>
                  <a:srgbClr val="002060"/>
                </a:solidFill>
              </a:rPr>
              <a:t> </a:t>
            </a:r>
            <a:r>
              <a:rPr lang="ru-RU" b="1" dirty="0" err="1" smtClean="0">
                <a:solidFill>
                  <a:srgbClr val="002060"/>
                </a:solidFill>
              </a:rPr>
              <a:t>бихьизаби</a:t>
            </a:r>
            <a:r>
              <a:rPr lang="ru-RU" b="1" dirty="0" smtClean="0">
                <a:solidFill>
                  <a:srgbClr val="002060"/>
                </a:solidFill>
              </a:rPr>
              <a:t>; ц1алул калам цебет1езабиялда т1ад х1алт1и.</a:t>
            </a:r>
            <a:endParaRPr lang="ru-RU" b="1" dirty="0">
              <a:solidFill>
                <a:srgbClr val="002060"/>
              </a:solidFill>
            </a:endParaRPr>
          </a:p>
        </p:txBody>
      </p:sp>
    </p:spTree>
    <p:extLst>
      <p:ext uri="{BB962C8B-B14F-4D97-AF65-F5344CB8AC3E}">
        <p14:creationId xmlns:p14="http://schemas.microsoft.com/office/powerpoint/2010/main" val="7945403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365125"/>
            <a:ext cx="10916265" cy="6242152"/>
          </a:xfrm>
        </p:spPr>
        <p:txBody>
          <a:bodyPr>
            <a:normAutofit/>
          </a:bodyPr>
          <a:lstStyle/>
          <a:p>
            <a:r>
              <a:rPr lang="ru-RU" sz="5400" b="1" dirty="0" smtClean="0">
                <a:solidFill>
                  <a:schemeClr val="accent2">
                    <a:lumMod val="75000"/>
                  </a:schemeClr>
                </a:solidFill>
                <a:latin typeface="Times New Roman" panose="02020603050405020304" pitchFamily="18" charset="0"/>
                <a:cs typeface="Times New Roman" panose="02020603050405020304" pitchFamily="18" charset="0"/>
              </a:rPr>
              <a:t>            Муг1алим.</a:t>
            </a:r>
            <a:r>
              <a:rPr lang="ru-RU" sz="5400" b="1" dirty="0" smtClean="0">
                <a:solidFill>
                  <a:srgbClr val="00B050"/>
                </a:solidFill>
                <a:latin typeface="Times New Roman" panose="02020603050405020304" pitchFamily="18" charset="0"/>
                <a:cs typeface="Times New Roman" panose="02020603050405020304" pitchFamily="18" charset="0"/>
              </a:rPr>
              <a:t/>
            </a:r>
            <a:br>
              <a:rPr lang="ru-RU" sz="5400" b="1" dirty="0" smtClean="0">
                <a:solidFill>
                  <a:srgbClr val="00B050"/>
                </a:solidFill>
                <a:latin typeface="Times New Roman" panose="02020603050405020304" pitchFamily="18" charset="0"/>
                <a:cs typeface="Times New Roman" panose="02020603050405020304" pitchFamily="18" charset="0"/>
              </a:rPr>
            </a:br>
            <a:r>
              <a:rPr lang="ru-RU" sz="5400" b="1" dirty="0" smtClean="0">
                <a:solidFill>
                  <a:srgbClr val="00B050"/>
                </a:solidFill>
                <a:latin typeface="Times New Roman" panose="02020603050405020304" pitchFamily="18" charset="0"/>
                <a:cs typeface="Times New Roman" panose="02020603050405020304" pitchFamily="18" charset="0"/>
              </a:rPr>
              <a:t>  -</a:t>
            </a:r>
            <a:r>
              <a:rPr lang="ru-RU" sz="5400" b="1" dirty="0" err="1" smtClean="0">
                <a:solidFill>
                  <a:srgbClr val="00B050"/>
                </a:solidFill>
                <a:latin typeface="Times New Roman" panose="02020603050405020304" pitchFamily="18" charset="0"/>
                <a:cs typeface="Times New Roman" panose="02020603050405020304" pitchFamily="18" charset="0"/>
              </a:rPr>
              <a:t>Ассаламу</a:t>
            </a:r>
            <a:r>
              <a:rPr lang="ru-RU" sz="5400" b="1" dirty="0" smtClean="0">
                <a:solidFill>
                  <a:srgbClr val="00B050"/>
                </a:solidFill>
                <a:latin typeface="Times New Roman" panose="02020603050405020304" pitchFamily="18" charset="0"/>
                <a:cs typeface="Times New Roman" panose="02020603050405020304" pitchFamily="18" charset="0"/>
              </a:rPr>
              <a:t> г1алайкум, </a:t>
            </a:r>
            <a:br>
              <a:rPr lang="ru-RU" sz="5400" b="1" dirty="0" smtClean="0">
                <a:solidFill>
                  <a:srgbClr val="00B050"/>
                </a:solidFill>
                <a:latin typeface="Times New Roman" panose="02020603050405020304" pitchFamily="18" charset="0"/>
                <a:cs typeface="Times New Roman" panose="02020603050405020304" pitchFamily="18" charset="0"/>
              </a:rPr>
            </a:br>
            <a:r>
              <a:rPr lang="ru-RU" sz="5400" b="1" dirty="0" smtClean="0">
                <a:solidFill>
                  <a:srgbClr val="00B050"/>
                </a:solidFill>
                <a:latin typeface="Times New Roman" panose="02020603050405020304" pitchFamily="18" charset="0"/>
                <a:cs typeface="Times New Roman" panose="02020603050405020304" pitchFamily="18" charset="0"/>
              </a:rPr>
              <a:t>   </a:t>
            </a:r>
            <a:r>
              <a:rPr lang="ru-RU" sz="5400" b="1" dirty="0" err="1" smtClean="0">
                <a:solidFill>
                  <a:srgbClr val="00B050"/>
                </a:solidFill>
                <a:latin typeface="Times New Roman" panose="02020603050405020304" pitchFamily="18" charset="0"/>
                <a:cs typeface="Times New Roman" panose="02020603050405020304" pitchFamily="18" charset="0"/>
              </a:rPr>
              <a:t>Хириял</a:t>
            </a:r>
            <a:r>
              <a:rPr lang="ru-RU" sz="5400" b="1" dirty="0" smtClean="0">
                <a:solidFill>
                  <a:srgbClr val="00B050"/>
                </a:solidFill>
                <a:latin typeface="Times New Roman" panose="02020603050405020304" pitchFamily="18" charset="0"/>
                <a:cs typeface="Times New Roman" panose="02020603050405020304" pitchFamily="18" charset="0"/>
              </a:rPr>
              <a:t> ц1алдохъаби!</a:t>
            </a:r>
            <a:br>
              <a:rPr lang="ru-RU" sz="5400" b="1" dirty="0" smtClean="0">
                <a:solidFill>
                  <a:srgbClr val="00B050"/>
                </a:solidFill>
                <a:latin typeface="Times New Roman" panose="02020603050405020304" pitchFamily="18" charset="0"/>
                <a:cs typeface="Times New Roman" panose="02020603050405020304" pitchFamily="18" charset="0"/>
              </a:rPr>
            </a:br>
            <a:r>
              <a:rPr lang="ru-RU" sz="5400" b="1" dirty="0" smtClean="0">
                <a:solidFill>
                  <a:srgbClr val="00B050"/>
                </a:solidFill>
                <a:latin typeface="Times New Roman" panose="02020603050405020304" pitchFamily="18" charset="0"/>
                <a:cs typeface="Times New Roman" panose="02020603050405020304" pitchFamily="18" charset="0"/>
              </a:rPr>
              <a:t>   Рач1аралищ </a:t>
            </a:r>
            <a:r>
              <a:rPr lang="ru-RU" sz="5400" b="1" dirty="0" err="1" smtClean="0">
                <a:solidFill>
                  <a:srgbClr val="00B050"/>
                </a:solidFill>
                <a:latin typeface="Times New Roman" panose="02020603050405020304" pitchFamily="18" charset="0"/>
                <a:cs typeface="Times New Roman" panose="02020603050405020304" pitchFamily="18" charset="0"/>
              </a:rPr>
              <a:t>жакъаги</a:t>
            </a:r>
            <a:r>
              <a:rPr lang="ru-RU" sz="5400" b="1" dirty="0" smtClean="0">
                <a:solidFill>
                  <a:srgbClr val="00B050"/>
                </a:solidFill>
                <a:latin typeface="Times New Roman" panose="02020603050405020304" pitchFamily="18" charset="0"/>
                <a:cs typeface="Times New Roman" panose="02020603050405020304" pitchFamily="18" charset="0"/>
              </a:rPr>
              <a:t/>
            </a:r>
            <a:br>
              <a:rPr lang="ru-RU" sz="5400" b="1" dirty="0" smtClean="0">
                <a:solidFill>
                  <a:srgbClr val="00B050"/>
                </a:solidFill>
                <a:latin typeface="Times New Roman" panose="02020603050405020304" pitchFamily="18" charset="0"/>
                <a:cs typeface="Times New Roman" panose="02020603050405020304" pitchFamily="18" charset="0"/>
              </a:rPr>
            </a:br>
            <a:r>
              <a:rPr lang="ru-RU" sz="5400" b="1" dirty="0" smtClean="0">
                <a:solidFill>
                  <a:srgbClr val="00B050"/>
                </a:solidFill>
                <a:latin typeface="Times New Roman" panose="02020603050405020304" pitchFamily="18" charset="0"/>
                <a:cs typeface="Times New Roman" panose="02020603050405020304" pitchFamily="18" charset="0"/>
              </a:rPr>
              <a:t>   Авар </a:t>
            </a:r>
            <a:r>
              <a:rPr lang="ru-RU" sz="5400" b="1" dirty="0" err="1" smtClean="0">
                <a:solidFill>
                  <a:srgbClr val="00B050"/>
                </a:solidFill>
                <a:latin typeface="Times New Roman" panose="02020603050405020304" pitchFamily="18" charset="0"/>
                <a:cs typeface="Times New Roman" panose="02020603050405020304" pitchFamily="18" charset="0"/>
              </a:rPr>
              <a:t>каламалъул</a:t>
            </a:r>
            <a:r>
              <a:rPr lang="ru-RU" sz="5400" b="1" dirty="0" smtClean="0">
                <a:solidFill>
                  <a:srgbClr val="00B050"/>
                </a:solidFill>
                <a:latin typeface="Times New Roman" panose="02020603050405020304" pitchFamily="18" charset="0"/>
                <a:cs typeface="Times New Roman" panose="02020603050405020304" pitchFamily="18" charset="0"/>
              </a:rPr>
              <a:t> </a:t>
            </a:r>
            <a:r>
              <a:rPr lang="ru-RU" sz="5400" b="1" dirty="0" err="1" smtClean="0">
                <a:solidFill>
                  <a:srgbClr val="00B050"/>
                </a:solidFill>
                <a:latin typeface="Times New Roman" panose="02020603050405020304" pitchFamily="18" charset="0"/>
                <a:cs typeface="Times New Roman" panose="02020603050405020304" pitchFamily="18" charset="0"/>
              </a:rPr>
              <a:t>дарсде</a:t>
            </a:r>
            <a:r>
              <a:rPr lang="ru-RU" sz="5400" b="1" dirty="0" smtClean="0">
                <a:solidFill>
                  <a:srgbClr val="00B050"/>
                </a:solidFill>
                <a:latin typeface="Times New Roman" panose="02020603050405020304" pitchFamily="18" charset="0"/>
                <a:cs typeface="Times New Roman" panose="02020603050405020304" pitchFamily="18" charset="0"/>
              </a:rPr>
              <a:t>.</a:t>
            </a:r>
            <a:r>
              <a:rPr lang="ru-RU" dirty="0" smtClean="0"/>
              <a:t/>
            </a:r>
            <a:br>
              <a:rPr lang="ru-RU" dirty="0" smtClean="0"/>
            </a:br>
            <a:endParaRPr lang="ru-RU" dirty="0"/>
          </a:p>
        </p:txBody>
      </p:sp>
    </p:spTree>
    <p:extLst>
      <p:ext uri="{BB962C8B-B14F-4D97-AF65-F5344CB8AC3E}">
        <p14:creationId xmlns:p14="http://schemas.microsoft.com/office/powerpoint/2010/main" val="30220817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1196484" cy="6271649"/>
          </a:xfrm>
        </p:spPr>
        <p:txBody>
          <a:bodyPr>
            <a:normAutofit/>
          </a:bodyPr>
          <a:lstStyle/>
          <a:p>
            <a:r>
              <a:rPr lang="ru-RU" sz="6000" dirty="0" smtClean="0">
                <a:solidFill>
                  <a:schemeClr val="accent6">
                    <a:lumMod val="50000"/>
                  </a:schemeClr>
                </a:solidFill>
                <a:latin typeface="Times New Roman" panose="02020603050405020304" pitchFamily="18" charset="0"/>
                <a:cs typeface="Times New Roman" panose="02020603050405020304" pitchFamily="18" charset="0"/>
              </a:rPr>
              <a:t>           Ц1алдохъаби.</a:t>
            </a:r>
            <a:r>
              <a:rPr lang="ru-RU" sz="7200" dirty="0" smtClean="0">
                <a:solidFill>
                  <a:srgbClr val="7030A0"/>
                </a:solidFill>
                <a:latin typeface="Times New Roman" panose="02020603050405020304" pitchFamily="18" charset="0"/>
                <a:cs typeface="Times New Roman" panose="02020603050405020304" pitchFamily="18" charset="0"/>
              </a:rPr>
              <a:t/>
            </a:r>
            <a:br>
              <a:rPr lang="ru-RU" sz="7200" dirty="0" smtClean="0">
                <a:solidFill>
                  <a:srgbClr val="7030A0"/>
                </a:solidFill>
                <a:latin typeface="Times New Roman" panose="02020603050405020304" pitchFamily="18" charset="0"/>
                <a:cs typeface="Times New Roman" panose="02020603050405020304" pitchFamily="18" charset="0"/>
              </a:rPr>
            </a:br>
            <a:r>
              <a:rPr lang="ru-RU" sz="7200" dirty="0" smtClean="0">
                <a:solidFill>
                  <a:srgbClr val="7030A0"/>
                </a:solidFill>
                <a:latin typeface="Times New Roman" panose="02020603050405020304" pitchFamily="18" charset="0"/>
                <a:cs typeface="Times New Roman" panose="02020603050405020304" pitchFamily="18" charset="0"/>
              </a:rPr>
              <a:t>- Ваг1алайкум салам</a:t>
            </a:r>
            <a:br>
              <a:rPr lang="ru-RU" sz="7200" dirty="0" smtClean="0">
                <a:solidFill>
                  <a:srgbClr val="7030A0"/>
                </a:solidFill>
                <a:latin typeface="Times New Roman" panose="02020603050405020304" pitchFamily="18" charset="0"/>
                <a:cs typeface="Times New Roman" panose="02020603050405020304" pitchFamily="18" charset="0"/>
              </a:rPr>
            </a:br>
            <a:r>
              <a:rPr lang="ru-RU" sz="7200" dirty="0" err="1" smtClean="0">
                <a:solidFill>
                  <a:srgbClr val="7030A0"/>
                </a:solidFill>
                <a:latin typeface="Times New Roman" panose="02020603050405020304" pitchFamily="18" charset="0"/>
                <a:cs typeface="Times New Roman" panose="02020603050405020304" pitchFamily="18" charset="0"/>
              </a:rPr>
              <a:t>Нижер</a:t>
            </a:r>
            <a:r>
              <a:rPr lang="ru-RU" sz="7200" dirty="0" smtClean="0">
                <a:solidFill>
                  <a:srgbClr val="7030A0"/>
                </a:solidFill>
                <a:latin typeface="Times New Roman" panose="02020603050405020304" pitchFamily="18" charset="0"/>
                <a:cs typeface="Times New Roman" panose="02020603050405020304" pitchFamily="18" charset="0"/>
              </a:rPr>
              <a:t> </a:t>
            </a:r>
            <a:r>
              <a:rPr lang="ru-RU" sz="7200" dirty="0" err="1" smtClean="0">
                <a:solidFill>
                  <a:srgbClr val="7030A0"/>
                </a:solidFill>
                <a:latin typeface="Times New Roman" panose="02020603050405020304" pitchFamily="18" charset="0"/>
                <a:cs typeface="Times New Roman" panose="02020603050405020304" pitchFamily="18" charset="0"/>
              </a:rPr>
              <a:t>хирияй</a:t>
            </a:r>
            <a:r>
              <a:rPr lang="ru-RU" sz="7200" dirty="0" smtClean="0">
                <a:solidFill>
                  <a:srgbClr val="7030A0"/>
                </a:solidFill>
                <a:latin typeface="Times New Roman" panose="02020603050405020304" pitchFamily="18" charset="0"/>
                <a:cs typeface="Times New Roman" panose="02020603050405020304" pitchFamily="18" charset="0"/>
              </a:rPr>
              <a:t> муг1алим!</a:t>
            </a:r>
            <a:br>
              <a:rPr lang="ru-RU" sz="7200" dirty="0" smtClean="0">
                <a:solidFill>
                  <a:srgbClr val="7030A0"/>
                </a:solidFill>
                <a:latin typeface="Times New Roman" panose="02020603050405020304" pitchFamily="18" charset="0"/>
                <a:cs typeface="Times New Roman" panose="02020603050405020304" pitchFamily="18" charset="0"/>
              </a:rPr>
            </a:br>
            <a:r>
              <a:rPr lang="ru-RU" sz="7200" dirty="0" err="1" smtClean="0">
                <a:solidFill>
                  <a:srgbClr val="7030A0"/>
                </a:solidFill>
                <a:latin typeface="Times New Roman" panose="02020603050405020304" pitchFamily="18" charset="0"/>
                <a:cs typeface="Times New Roman" panose="02020603050405020304" pitchFamily="18" charset="0"/>
              </a:rPr>
              <a:t>Рахьдал</a:t>
            </a:r>
            <a:r>
              <a:rPr lang="ru-RU" sz="7200" dirty="0" smtClean="0">
                <a:solidFill>
                  <a:srgbClr val="7030A0"/>
                </a:solidFill>
                <a:latin typeface="Times New Roman" panose="02020603050405020304" pitchFamily="18" charset="0"/>
                <a:cs typeface="Times New Roman" panose="02020603050405020304" pitchFamily="18" charset="0"/>
              </a:rPr>
              <a:t> мац1алъул </a:t>
            </a:r>
            <a:r>
              <a:rPr lang="ru-RU" sz="7200" dirty="0" err="1" smtClean="0">
                <a:solidFill>
                  <a:srgbClr val="7030A0"/>
                </a:solidFill>
                <a:latin typeface="Times New Roman" panose="02020603050405020304" pitchFamily="18" charset="0"/>
                <a:cs typeface="Times New Roman" panose="02020603050405020304" pitchFamily="18" charset="0"/>
              </a:rPr>
              <a:t>дарс</a:t>
            </a:r>
            <a:r>
              <a:rPr lang="ru-RU" sz="7200" dirty="0" smtClean="0">
                <a:solidFill>
                  <a:srgbClr val="7030A0"/>
                </a:solidFill>
                <a:latin typeface="Times New Roman" panose="02020603050405020304" pitchFamily="18" charset="0"/>
                <a:cs typeface="Times New Roman" panose="02020603050405020304" pitchFamily="18" charset="0"/>
              </a:rPr>
              <a:t> </a:t>
            </a:r>
            <a:br>
              <a:rPr lang="ru-RU" sz="7200" dirty="0" smtClean="0">
                <a:solidFill>
                  <a:srgbClr val="7030A0"/>
                </a:solidFill>
                <a:latin typeface="Times New Roman" panose="02020603050405020304" pitchFamily="18" charset="0"/>
                <a:cs typeface="Times New Roman" panose="02020603050405020304" pitchFamily="18" charset="0"/>
              </a:rPr>
            </a:br>
            <a:r>
              <a:rPr lang="ru-RU" sz="7200" dirty="0" err="1" smtClean="0">
                <a:solidFill>
                  <a:srgbClr val="7030A0"/>
                </a:solidFill>
                <a:latin typeface="Times New Roman" panose="02020603050405020304" pitchFamily="18" charset="0"/>
                <a:cs typeface="Times New Roman" panose="02020603050405020304" pitchFamily="18" charset="0"/>
              </a:rPr>
              <a:t>Нижее</a:t>
            </a:r>
            <a:r>
              <a:rPr lang="ru-RU" sz="7200" dirty="0" smtClean="0">
                <a:solidFill>
                  <a:srgbClr val="7030A0"/>
                </a:solidFill>
                <a:latin typeface="Times New Roman" panose="02020603050405020304" pitchFamily="18" charset="0"/>
                <a:cs typeface="Times New Roman" panose="02020603050405020304" pitchFamily="18" charset="0"/>
              </a:rPr>
              <a:t> ц1акъ </a:t>
            </a:r>
            <a:r>
              <a:rPr lang="ru-RU" sz="7200" dirty="0" err="1" smtClean="0">
                <a:solidFill>
                  <a:srgbClr val="7030A0"/>
                </a:solidFill>
                <a:latin typeface="Times New Roman" panose="02020603050405020304" pitchFamily="18" charset="0"/>
                <a:cs typeface="Times New Roman" panose="02020603050405020304" pitchFamily="18" charset="0"/>
              </a:rPr>
              <a:t>бокьула</a:t>
            </a:r>
            <a:r>
              <a:rPr lang="ru-RU" sz="7200" dirty="0" smtClean="0">
                <a:solidFill>
                  <a:srgbClr val="7030A0"/>
                </a:solidFill>
                <a:latin typeface="Times New Roman" panose="02020603050405020304" pitchFamily="18" charset="0"/>
                <a:cs typeface="Times New Roman" panose="02020603050405020304" pitchFamily="18" charset="0"/>
              </a:rPr>
              <a:t>.</a:t>
            </a:r>
            <a:r>
              <a:rPr lang="ru-RU" dirty="0" smtClean="0"/>
              <a:t/>
            </a:r>
            <a:br>
              <a:rPr lang="ru-RU" dirty="0" smtClean="0"/>
            </a:br>
            <a:endParaRPr lang="ru-RU" dirty="0"/>
          </a:p>
        </p:txBody>
      </p:sp>
    </p:spTree>
    <p:extLst>
      <p:ext uri="{BB962C8B-B14F-4D97-AF65-F5344CB8AC3E}">
        <p14:creationId xmlns:p14="http://schemas.microsoft.com/office/powerpoint/2010/main" val="158055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365125"/>
            <a:ext cx="11078497" cy="5932436"/>
          </a:xfrm>
        </p:spPr>
        <p:txBody>
          <a:bodyPr>
            <a:normAutofit/>
          </a:bodyPr>
          <a:lstStyle/>
          <a:p>
            <a:r>
              <a:rPr lang="ru-RU" sz="6000" b="1" dirty="0" smtClean="0">
                <a:solidFill>
                  <a:srgbClr val="002060"/>
                </a:solidFill>
              </a:rPr>
              <a:t/>
            </a:r>
            <a:br>
              <a:rPr lang="ru-RU" sz="6000" b="1" dirty="0" smtClean="0">
                <a:solidFill>
                  <a:srgbClr val="002060"/>
                </a:solidFill>
              </a:rPr>
            </a:br>
            <a:r>
              <a:rPr lang="ru-RU" sz="6000" b="1" dirty="0">
                <a:solidFill>
                  <a:srgbClr val="002060"/>
                </a:solidFill>
              </a:rPr>
              <a:t/>
            </a:r>
            <a:br>
              <a:rPr lang="ru-RU" sz="6000" b="1" dirty="0">
                <a:solidFill>
                  <a:srgbClr val="002060"/>
                </a:solidFill>
              </a:rPr>
            </a:br>
            <a:r>
              <a:rPr lang="ru-RU" sz="6000" b="1" dirty="0" smtClean="0">
                <a:solidFill>
                  <a:srgbClr val="002060"/>
                </a:solidFill>
              </a:rPr>
              <a:t>РОАСДУЛХ1САМХЗАЦТОНВ.</a:t>
            </a:r>
            <a:endParaRPr lang="ru-RU" sz="6000" b="1" dirty="0">
              <a:solidFill>
                <a:srgbClr val="002060"/>
              </a:solidFill>
            </a:endParaRPr>
          </a:p>
        </p:txBody>
      </p:sp>
    </p:spTree>
    <p:extLst>
      <p:ext uri="{BB962C8B-B14F-4D97-AF65-F5344CB8AC3E}">
        <p14:creationId xmlns:p14="http://schemas.microsoft.com/office/powerpoint/2010/main" val="1612321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960510" cy="5917688"/>
          </a:xfrm>
        </p:spPr>
        <p:txBody>
          <a:bodyPr>
            <a:normAutofit/>
          </a:bodyPr>
          <a:lstStyle/>
          <a:p>
            <a:r>
              <a:rPr lang="ru-RU" sz="6000" b="1" dirty="0" smtClean="0">
                <a:solidFill>
                  <a:srgbClr val="C00000"/>
                </a:solidFill>
                <a:latin typeface="Times New Roman" panose="02020603050405020304" pitchFamily="18" charset="0"/>
                <a:cs typeface="Times New Roman" panose="02020603050405020304" pitchFamily="18" charset="0"/>
              </a:rPr>
              <a:t/>
            </a:r>
            <a:br>
              <a:rPr lang="ru-RU" sz="6000" b="1" dirty="0" smtClean="0">
                <a:solidFill>
                  <a:srgbClr val="C00000"/>
                </a:solidFill>
                <a:latin typeface="Times New Roman" panose="02020603050405020304" pitchFamily="18" charset="0"/>
                <a:cs typeface="Times New Roman" panose="02020603050405020304" pitchFamily="18" charset="0"/>
              </a:rPr>
            </a:br>
            <a:r>
              <a:rPr lang="ru-RU" sz="6000" b="1" dirty="0">
                <a:solidFill>
                  <a:srgbClr val="C00000"/>
                </a:solidFill>
                <a:latin typeface="Times New Roman" panose="02020603050405020304" pitchFamily="18" charset="0"/>
                <a:cs typeface="Times New Roman" panose="02020603050405020304" pitchFamily="18" charset="0"/>
              </a:rPr>
              <a:t/>
            </a:r>
            <a:br>
              <a:rPr lang="ru-RU" sz="6000" b="1" dirty="0">
                <a:solidFill>
                  <a:srgbClr val="C00000"/>
                </a:solidFill>
                <a:latin typeface="Times New Roman" panose="02020603050405020304" pitchFamily="18" charset="0"/>
                <a:cs typeface="Times New Roman" panose="02020603050405020304" pitchFamily="18" charset="0"/>
              </a:rPr>
            </a:br>
            <a:r>
              <a:rPr lang="ru-RU" sz="6000" b="1" dirty="0" smtClean="0">
                <a:solidFill>
                  <a:srgbClr val="C00000"/>
                </a:solidFill>
                <a:latin typeface="Times New Roman" panose="02020603050405020304" pitchFamily="18" charset="0"/>
                <a:cs typeface="Times New Roman" panose="02020603050405020304" pitchFamily="18" charset="0"/>
              </a:rPr>
              <a:t>Р</a:t>
            </a:r>
            <a:r>
              <a:rPr lang="ru-RU" sz="6000" b="1" dirty="0" smtClean="0">
                <a:solidFill>
                  <a:srgbClr val="002060"/>
                </a:solidFill>
                <a:latin typeface="Times New Roman" panose="02020603050405020304" pitchFamily="18" charset="0"/>
                <a:cs typeface="Times New Roman" panose="02020603050405020304" pitchFamily="18" charset="0"/>
              </a:rPr>
              <a:t>О</a:t>
            </a:r>
            <a:r>
              <a:rPr lang="ru-RU" sz="6000" b="1" dirty="0" smtClean="0">
                <a:solidFill>
                  <a:srgbClr val="C00000"/>
                </a:solidFill>
                <a:latin typeface="Times New Roman" panose="02020603050405020304" pitchFamily="18" charset="0"/>
                <a:cs typeface="Times New Roman" panose="02020603050405020304" pitchFamily="18" charset="0"/>
              </a:rPr>
              <a:t>АС</a:t>
            </a:r>
            <a:r>
              <a:rPr lang="ru-RU" sz="6000" b="1" dirty="0" smtClean="0">
                <a:solidFill>
                  <a:srgbClr val="002060"/>
                </a:solidFill>
                <a:latin typeface="Times New Roman" panose="02020603050405020304" pitchFamily="18" charset="0"/>
                <a:cs typeface="Times New Roman" panose="02020603050405020304" pitchFamily="18" charset="0"/>
              </a:rPr>
              <a:t>Д</a:t>
            </a:r>
            <a:r>
              <a:rPr lang="ru-RU" sz="6000" b="1" dirty="0" smtClean="0">
                <a:solidFill>
                  <a:srgbClr val="C00000"/>
                </a:solidFill>
                <a:latin typeface="Times New Roman" panose="02020603050405020304" pitchFamily="18" charset="0"/>
                <a:cs typeface="Times New Roman" panose="02020603050405020304" pitchFamily="18" charset="0"/>
              </a:rPr>
              <a:t>УЛХ1</a:t>
            </a:r>
            <a:r>
              <a:rPr lang="ru-RU" sz="6000" b="1" dirty="0" smtClean="0">
                <a:solidFill>
                  <a:srgbClr val="002060"/>
                </a:solidFill>
                <a:latin typeface="Times New Roman" panose="02020603050405020304" pitchFamily="18" charset="0"/>
                <a:cs typeface="Times New Roman" panose="02020603050405020304" pitchFamily="18" charset="0"/>
              </a:rPr>
              <a:t>С</a:t>
            </a:r>
            <a:r>
              <a:rPr lang="ru-RU" sz="6000" b="1" dirty="0" smtClean="0">
                <a:solidFill>
                  <a:srgbClr val="C00000"/>
                </a:solidFill>
                <a:latin typeface="Times New Roman" panose="02020603050405020304" pitchFamily="18" charset="0"/>
                <a:cs typeface="Times New Roman" panose="02020603050405020304" pitchFamily="18" charset="0"/>
              </a:rPr>
              <a:t>АМ</a:t>
            </a:r>
            <a:r>
              <a:rPr lang="ru-RU" sz="6000" b="1" dirty="0" smtClean="0">
                <a:solidFill>
                  <a:srgbClr val="002060"/>
                </a:solidFill>
                <a:latin typeface="Times New Roman" panose="02020603050405020304" pitchFamily="18" charset="0"/>
                <a:cs typeface="Times New Roman" panose="02020603050405020304" pitchFamily="18" charset="0"/>
              </a:rPr>
              <a:t>Х</a:t>
            </a:r>
            <a:r>
              <a:rPr lang="ru-RU" sz="6000" b="1" dirty="0" smtClean="0">
                <a:solidFill>
                  <a:srgbClr val="C00000"/>
                </a:solidFill>
                <a:latin typeface="Times New Roman" panose="02020603050405020304" pitchFamily="18" charset="0"/>
                <a:cs typeface="Times New Roman" panose="02020603050405020304" pitchFamily="18" charset="0"/>
              </a:rPr>
              <a:t>ЗА</a:t>
            </a:r>
            <a:r>
              <a:rPr lang="ru-RU" sz="6000" b="1" dirty="0" smtClean="0">
                <a:solidFill>
                  <a:srgbClr val="002060"/>
                </a:solidFill>
                <a:latin typeface="Times New Roman" panose="02020603050405020304" pitchFamily="18" charset="0"/>
                <a:cs typeface="Times New Roman" panose="02020603050405020304" pitchFamily="18" charset="0"/>
              </a:rPr>
              <a:t>Ц</a:t>
            </a:r>
            <a:r>
              <a:rPr lang="ru-RU" sz="6000" b="1" dirty="0" smtClean="0">
                <a:solidFill>
                  <a:srgbClr val="C00000"/>
                </a:solidFill>
                <a:latin typeface="Times New Roman" panose="02020603050405020304" pitchFamily="18" charset="0"/>
                <a:cs typeface="Times New Roman" panose="02020603050405020304" pitchFamily="18" charset="0"/>
              </a:rPr>
              <a:t>ТО</a:t>
            </a:r>
            <a:r>
              <a:rPr lang="ru-RU" sz="6000" b="1" dirty="0" smtClean="0">
                <a:solidFill>
                  <a:srgbClr val="002060"/>
                </a:solidFill>
                <a:latin typeface="Times New Roman" panose="02020603050405020304" pitchFamily="18" charset="0"/>
                <a:cs typeface="Times New Roman" panose="02020603050405020304" pitchFamily="18" charset="0"/>
              </a:rPr>
              <a:t>Н</a:t>
            </a:r>
            <a:r>
              <a:rPr lang="ru-RU" sz="6000" b="1" dirty="0" smtClean="0">
                <a:solidFill>
                  <a:srgbClr val="C00000"/>
                </a:solidFill>
                <a:latin typeface="Times New Roman" panose="02020603050405020304" pitchFamily="18" charset="0"/>
                <a:cs typeface="Times New Roman" panose="02020603050405020304" pitchFamily="18" charset="0"/>
              </a:rPr>
              <a:t>В</a:t>
            </a:r>
            <a:r>
              <a:rPr lang="ru-RU" sz="6000" b="1" dirty="0" smtClean="0">
                <a:solidFill>
                  <a:srgbClr val="002060"/>
                </a:solidFill>
                <a:latin typeface="Times New Roman" panose="02020603050405020304" pitchFamily="18" charset="0"/>
                <a:cs typeface="Times New Roman" panose="02020603050405020304" pitchFamily="18" charset="0"/>
              </a:rPr>
              <a:t>.</a:t>
            </a:r>
            <a:endParaRPr lang="ru-RU" sz="60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32197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0070C0"/>
                </a:solidFill>
                <a:latin typeface="Times New Roman" panose="02020603050405020304" pitchFamily="18" charset="0"/>
                <a:cs typeface="Times New Roman" panose="02020603050405020304" pitchFamily="18" charset="0"/>
              </a:rPr>
              <a:t>Расул Х1амзатов </a:t>
            </a:r>
            <a:r>
              <a:rPr lang="ru-RU" b="1" dirty="0" err="1" smtClean="0">
                <a:solidFill>
                  <a:srgbClr val="0070C0"/>
                </a:solidFill>
                <a:latin typeface="Times New Roman" panose="02020603050405020304" pitchFamily="18" charset="0"/>
                <a:cs typeface="Times New Roman" panose="02020603050405020304" pitchFamily="18" charset="0"/>
              </a:rPr>
              <a:t>гьавуна</a:t>
            </a:r>
            <a:r>
              <a:rPr lang="ru-RU" b="1" dirty="0" smtClean="0">
                <a:solidFill>
                  <a:srgbClr val="0070C0"/>
                </a:solidFill>
                <a:latin typeface="Times New Roman" panose="02020603050405020304" pitchFamily="18" charset="0"/>
                <a:cs typeface="Times New Roman" panose="02020603050405020304" pitchFamily="18" charset="0"/>
              </a:rPr>
              <a:t> 1923 </a:t>
            </a:r>
            <a:r>
              <a:rPr lang="ru-RU" b="1" dirty="0" err="1" smtClean="0">
                <a:solidFill>
                  <a:srgbClr val="0070C0"/>
                </a:solidFill>
                <a:latin typeface="Times New Roman" panose="02020603050405020304" pitchFamily="18" charset="0"/>
                <a:cs typeface="Times New Roman" panose="02020603050405020304" pitchFamily="18" charset="0"/>
              </a:rPr>
              <a:t>соналъул</a:t>
            </a:r>
            <a:r>
              <a:rPr lang="ru-RU" b="1" dirty="0" smtClean="0">
                <a:solidFill>
                  <a:srgbClr val="0070C0"/>
                </a:solidFill>
                <a:latin typeface="Times New Roman" panose="02020603050405020304" pitchFamily="18" charset="0"/>
                <a:cs typeface="Times New Roman" panose="02020603050405020304" pitchFamily="18" charset="0"/>
              </a:rPr>
              <a:t> 8 </a:t>
            </a:r>
            <a:r>
              <a:rPr lang="ru-RU" b="1" dirty="0" err="1" smtClean="0">
                <a:solidFill>
                  <a:srgbClr val="0070C0"/>
                </a:solidFill>
                <a:latin typeface="Times New Roman" panose="02020603050405020304" pitchFamily="18" charset="0"/>
                <a:cs typeface="Times New Roman" panose="02020603050405020304" pitchFamily="18" charset="0"/>
              </a:rPr>
              <a:t>сентябралда</a:t>
            </a:r>
            <a:r>
              <a:rPr lang="ru-RU" b="1" dirty="0" smtClean="0">
                <a:solidFill>
                  <a:srgbClr val="0070C0"/>
                </a:solidFill>
                <a:latin typeface="Times New Roman" panose="02020603050405020304" pitchFamily="18" charset="0"/>
                <a:cs typeface="Times New Roman" panose="02020603050405020304" pitchFamily="18" charset="0"/>
              </a:rPr>
              <a:t> </a:t>
            </a:r>
            <a:r>
              <a:rPr lang="ru-RU" b="1" dirty="0" err="1" smtClean="0">
                <a:solidFill>
                  <a:srgbClr val="0070C0"/>
                </a:solidFill>
                <a:latin typeface="Times New Roman" panose="02020603050405020304" pitchFamily="18" charset="0"/>
                <a:cs typeface="Times New Roman" panose="02020603050405020304" pitchFamily="18" charset="0"/>
              </a:rPr>
              <a:t>Хунзахъ</a:t>
            </a:r>
            <a:r>
              <a:rPr lang="ru-RU" b="1" dirty="0" smtClean="0">
                <a:solidFill>
                  <a:srgbClr val="0070C0"/>
                </a:solidFill>
                <a:latin typeface="Times New Roman" panose="02020603050405020304" pitchFamily="18" charset="0"/>
                <a:cs typeface="Times New Roman" panose="02020603050405020304" pitchFamily="18" charset="0"/>
              </a:rPr>
              <a:t> </a:t>
            </a:r>
            <a:r>
              <a:rPr lang="ru-RU" b="1" dirty="0" err="1" smtClean="0">
                <a:solidFill>
                  <a:srgbClr val="0070C0"/>
                </a:solidFill>
                <a:latin typeface="Times New Roman" panose="02020603050405020304" pitchFamily="18" charset="0"/>
                <a:cs typeface="Times New Roman" panose="02020603050405020304" pitchFamily="18" charset="0"/>
              </a:rPr>
              <a:t>районалъул</a:t>
            </a:r>
            <a:r>
              <a:rPr lang="ru-RU" b="1" dirty="0" smtClean="0">
                <a:solidFill>
                  <a:srgbClr val="0070C0"/>
                </a:solidFill>
                <a:latin typeface="Times New Roman" panose="02020603050405020304" pitchFamily="18" charset="0"/>
                <a:cs typeface="Times New Roman" panose="02020603050405020304" pitchFamily="18" charset="0"/>
              </a:rPr>
              <a:t> Ц1ада </a:t>
            </a:r>
            <a:r>
              <a:rPr lang="ru-RU" b="1" dirty="0" err="1" smtClean="0">
                <a:solidFill>
                  <a:srgbClr val="0070C0"/>
                </a:solidFill>
                <a:latin typeface="Times New Roman" panose="02020603050405020304" pitchFamily="18" charset="0"/>
                <a:cs typeface="Times New Roman" panose="02020603050405020304" pitchFamily="18" charset="0"/>
              </a:rPr>
              <a:t>росулъ</a:t>
            </a:r>
            <a:endParaRPr lang="ru-RU" b="1" dirty="0">
              <a:solidFill>
                <a:srgbClr val="0070C0"/>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b="18365"/>
          <a:stretch/>
        </p:blipFill>
        <p:spPr>
          <a:xfrm>
            <a:off x="2592924" y="2235606"/>
            <a:ext cx="7556574" cy="4622394"/>
          </a:xfrm>
          <a:prstGeom prst="rect">
            <a:avLst/>
          </a:prstGeom>
        </p:spPr>
      </p:pic>
    </p:spTree>
    <p:extLst>
      <p:ext uri="{BB962C8B-B14F-4D97-AF65-F5344CB8AC3E}">
        <p14:creationId xmlns:p14="http://schemas.microsoft.com/office/powerpoint/2010/main" val="4233865211"/>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93</TotalTime>
  <Words>81</Words>
  <Application>Microsoft Office PowerPoint</Application>
  <PresentationFormat>Широкоэкранный</PresentationFormat>
  <Paragraphs>74</Paragraphs>
  <Slides>12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12</vt:i4>
      </vt:variant>
    </vt:vector>
  </HeadingPairs>
  <TitlesOfParts>
    <vt:vector size="18" baseType="lpstr">
      <vt:lpstr>Arial</vt:lpstr>
      <vt:lpstr>Calibri</vt:lpstr>
      <vt:lpstr>Century Gothic</vt:lpstr>
      <vt:lpstr>Times New Roman</vt:lpstr>
      <vt:lpstr>Wingdings 3</vt:lpstr>
      <vt:lpstr>Легкий дым</vt:lpstr>
      <vt:lpstr>      Класстун къват1исеб ц1али.               4 класс.  Выполнила учительница начальных классов  Шихмирзаева Рахима Ибрагимовна.</vt:lpstr>
      <vt:lpstr>                           Дарсил тема.            «Т1адег1анаб ц1ва – Расул Х1амзатов.» </vt:lpstr>
      <vt:lpstr>                   Дагьистаналъулги Россиялъулги                     Бищун гвангъараб ц1ва-Ц1адаса Расул.                     Щивасул рек!елъги, пикрабазулъги                    Дур ц1ар ц1ва кинигин кенч1олеб буго.                     Сажидат Муртазаг1алиева. </vt:lpstr>
      <vt:lpstr>       Дарсил мурад: Расул Х1амзатил               творчествоялъулгун лъай -хъвай гьабизе;.Р.Х1амзатовасул творчество жеги гъваридго лъай;к1вар бугеб  дагъистаналъул, эбелалъул тема кин рагьун бугеб гьес жиндирго асаразда бихьизаби; ц1алул калам цебет1езабиялда т1ад х1алт1и.</vt:lpstr>
      <vt:lpstr>            Муг1алим.   -Ассаламу г1алайкум,     Хириял ц1алдохъаби!    Рач1аралищ жакъаги    Авар каламалъул дарсде. </vt:lpstr>
      <vt:lpstr>           Ц1алдохъаби. - Ваг1алайкум салам Нижер хирияй муг1алим! Рахьдал мац1алъул дарс  Нижее ц1акъ бокьула. </vt:lpstr>
      <vt:lpstr>  РОАСДУЛХ1САМХЗАЦТОНВ.</vt:lpstr>
      <vt:lpstr>  РОАСДУЛХ1САМХЗАЦТОНВ.</vt:lpstr>
      <vt:lpstr>Расул Х1амзатов гьавуна 1923 соналъул 8 сентябралда Хунзахъ районалъул Ц1ада росулъ</vt:lpstr>
      <vt:lpstr>Презентация PowerPoint</vt:lpstr>
      <vt:lpstr>Раг1икъот1.</vt:lpstr>
      <vt:lpstr>Салам  дир  хирияб, маг1арул  миллат, Нужго   г1адатиял, г1акълу камилал Гьаб  т1абиг1аталъул т1аг1ам бич1ч1улел, Т1адал  наслабазе  хилиплъуларел                                                     Ассаламу г1алайкум , маг1арул миллат,                                                     Ккани  рачел   къалел, чуял кьололел,                                                     Заман  мехтаниги, мех гьет1аниги                                                     Т1ад  лъурал   т1агъразул  къадру  рехич1ел Гьарула умумуз ирсалъе тараб                           Иях1ги намусги маг1арулазе. Гьарула г1асрабаз нахъе ц1унараб Ц1арги г1аданлъиги даим нужее.  </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Класстун къват1исеб ц1али. 4 класс.  Выполнила учительница начальных классов  Шихмирзаева Рахима Ибрагимовна.</dc:title>
  <dc:creator>Рахима Шихмирзаева</dc:creator>
  <cp:lastModifiedBy>Рахима Шихмирзаева</cp:lastModifiedBy>
  <cp:revision>6</cp:revision>
  <dcterms:created xsi:type="dcterms:W3CDTF">2018-10-18T17:38:50Z</dcterms:created>
  <dcterms:modified xsi:type="dcterms:W3CDTF">2018-10-18T19:12:07Z</dcterms:modified>
</cp:coreProperties>
</file>