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  <p:sldId id="265" r:id="rId6"/>
    <p:sldId id="267" r:id="rId7"/>
    <p:sldId id="266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4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99792" y="620688"/>
            <a:ext cx="597666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2996952"/>
            <a:ext cx="6356250" cy="345638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Экологический урок.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Выполнила учительница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нач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классов Шихмирзаева Р.И.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332656"/>
            <a:ext cx="64820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«Животные Кавказа помогают всем и сразу»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формирование у подрастающего поколения экологического самосознания и развития интереса к вопросам сохранения исчезающих и редких видов животного и растительного мира Северного Кавказа.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Задачи: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- познакомить учащихся со следующими представителями кавказской экосистемы: переднеазиатский леопард, европейский зубр, самшит </a:t>
            </a:r>
            <a:r>
              <a:rPr lang="ru-RU" sz="24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колхидский</a:t>
            </a:r>
            <a:r>
              <a:rPr lang="ru-RU" sz="24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и каспийский тюлень;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- повысить экологическое самосознание и приобщить подрастающее поколение к вопросам охраны окружающей среды;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- развивать навыки восприятия информации и творческих способностей детей.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70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002060"/>
                </a:solidFill>
              </a:rPr>
              <a:t>Наша планета </a:t>
            </a:r>
            <a:br>
              <a:rPr lang="ru-RU" sz="2700" b="1" dirty="0">
                <a:solidFill>
                  <a:srgbClr val="002060"/>
                </a:solidFill>
              </a:rPr>
            </a:br>
            <a:r>
              <a:rPr lang="ru-RU" sz="2700" b="1" dirty="0">
                <a:solidFill>
                  <a:srgbClr val="002060"/>
                </a:solidFill>
              </a:rPr>
              <a:t/>
            </a:r>
            <a:br>
              <a:rPr lang="ru-RU" sz="2700" b="1" dirty="0">
                <a:solidFill>
                  <a:srgbClr val="00206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Есть одна планета-сад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В этом космосе холодном.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Только здесь леса шумят,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Птиц скликая перелётных,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/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Лишь на ней одной цветут,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Ландыши в траве зелёной,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И стрекозы только тут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В речку смотрят удивлённо.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/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Береги свою планету –</a:t>
            </a:r>
            <a:br>
              <a:rPr lang="ru-RU" sz="2700" dirty="0">
                <a:solidFill>
                  <a:srgbClr val="00B050"/>
                </a:solidFill>
              </a:rPr>
            </a:br>
            <a:r>
              <a:rPr lang="ru-RU" sz="2700" dirty="0">
                <a:solidFill>
                  <a:srgbClr val="00B050"/>
                </a:solidFill>
              </a:rPr>
              <a:t>Ведь другой, похожей, нету!</a:t>
            </a:r>
            <a:r>
              <a:rPr lang="ru-RU" dirty="0"/>
              <a:t/>
            </a:r>
            <a:br>
              <a:rPr lang="ru-RU" dirty="0"/>
            </a:br>
            <a:r>
              <a:rPr lang="ru-RU" sz="3100" dirty="0"/>
              <a:t>(Я. Аким)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zvuki_prirody_-_melodiya_zhizni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0424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58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Переднеазиатский леопард </a:t>
            </a:r>
            <a:r>
              <a:rPr lang="ru-RU" b="1" i="1" dirty="0" smtClean="0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.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09902"/>
            <a:ext cx="5226174" cy="5295724"/>
          </a:xfrm>
          <a:prstGeom prst="rect">
            <a:avLst/>
          </a:prstGeom>
        </p:spPr>
      </p:pic>
      <p:pic>
        <p:nvPicPr>
          <p:cNvPr id="4" name="0096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6256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1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Европейский зубр 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090262"/>
            <a:ext cx="5691989" cy="5767738"/>
          </a:xfrm>
          <a:prstGeom prst="rect">
            <a:avLst/>
          </a:prstGeom>
        </p:spPr>
      </p:pic>
      <p:pic>
        <p:nvPicPr>
          <p:cNvPr id="4" name="45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5983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2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Самшит </a:t>
            </a:r>
            <a:r>
              <a:rPr lang="ru-RU" b="1" i="1" dirty="0" err="1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колхидский</a:t>
            </a:r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 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268760"/>
            <a:ext cx="5663397" cy="573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101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Каспийский тюлень или каспийская нерпа </a:t>
            </a:r>
            <a:r>
              <a:rPr lang="ru-RU" b="1" i="1" dirty="0" smtClean="0">
                <a:solidFill>
                  <a:srgbClr val="00B0F0"/>
                </a:solidFill>
                <a:latin typeface="Times New Roman" panose="02020603050405020304" pitchFamily="18" charset="0"/>
                <a:ea typeface="MS Mincho"/>
              </a:rPr>
              <a:t>.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45427"/>
            <a:ext cx="5010150" cy="5076825"/>
          </a:xfrm>
          <a:prstGeom prst="rect">
            <a:avLst/>
          </a:prstGeom>
        </p:spPr>
      </p:pic>
      <p:pic>
        <p:nvPicPr>
          <p:cNvPr id="4" name="krik_tyulenya_-_tyul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04495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4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916832"/>
            <a:ext cx="7931224" cy="4248472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Мы призываем стать чуть добрее,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Наша опека нужна.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Мир этот сделать краше сумеют верные друзья.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Счастливы будут птицы и звери-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Будем спокойны и мы.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Их благородство, наше терпенье,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Землю очистят от тьмы.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528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+mn-lt"/>
              </a:rPr>
              <a:t>Спасибо за внимание!</a:t>
            </a: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56792"/>
            <a:ext cx="5287542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114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61</Words>
  <Application>Microsoft Office PowerPoint</Application>
  <PresentationFormat>Экран (4:3)</PresentationFormat>
  <Paragraphs>10</Paragraphs>
  <Slides>9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MS Mincho</vt:lpstr>
      <vt:lpstr>Times New Roman</vt:lpstr>
      <vt:lpstr>Тема Office</vt:lpstr>
      <vt:lpstr>Презентация PowerPoint</vt:lpstr>
      <vt:lpstr>Цель: формирование у подрастающего поколения экологического самосознания и развития интереса к вопросам сохранения исчезающих и редких видов животного и растительного мира Северного Кавказа.     Задачи: - познакомить учащихся со следующими представителями кавказской экосистемы: переднеазиатский леопард, европейский зубр, самшит колхидский и каспийский тюлень; - повысить экологическое самосознание и приобщить подрастающее поколение к вопросам охраны окружающей среды; - развивать навыки восприятия информации и творческих способностей детей.   </vt:lpstr>
      <vt:lpstr>Наша планета   Есть одна планета-сад В этом космосе холодном. Только здесь леса шумят, Птиц скликая перелётных,  Лишь на ней одной цветут, Ландыши в траве зелёной, И стрекозы только тут В речку смотрят удивлённо.  Береги свою планету – Ведь другой, похожей, нету! (Я. Аким) </vt:lpstr>
      <vt:lpstr>Переднеазиатский леопард .</vt:lpstr>
      <vt:lpstr>Европейский зубр </vt:lpstr>
      <vt:lpstr>Самшит колхидский </vt:lpstr>
      <vt:lpstr>Каспийский тюлень или каспийская нерпа .</vt:lpstr>
      <vt:lpstr>Мы призываем стать чуть добрее, Наша опека нужна. Мир этот сделать краше сумеют верные друзья. Счастливы будут птицы и звери- Будем спокойны и мы. Их благородство, наше терпенье, Землю очистят от тьмы.  </vt:lpstr>
      <vt:lpstr>Спасибо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Рахима Шихмирзаева</cp:lastModifiedBy>
  <cp:revision>8</cp:revision>
  <dcterms:created xsi:type="dcterms:W3CDTF">2013-08-23T08:38:35Z</dcterms:created>
  <dcterms:modified xsi:type="dcterms:W3CDTF">2018-10-18T19:12:52Z</dcterms:modified>
</cp:coreProperties>
</file>