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4:41.201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-1 150 0,'0'0'265,"0"-23"-187,0 23-62,0-22-1,33 22 16,1-24 1,-34 24-17,0-22 1,34 22-16,-34 0 15,0 0 1,34-23 0,-34 23 15,0 0-16,33 0 1,2 0 15,-35 0-15,33 0-1,-33 0 17,34 0-17,0 0 16,-34 0-15,34 0 15,-34 0-15,33 0 15,-33 23-15,0-1-16,34-22 15,0 0 1,-34 24-1,33-24 17,-33 22-17,0 1 16,35-23-15,-35 0 0,33 0-1,-33 23 1,0-23-1,0 0 1,0 23 0,34-23-1,-34 22 16,0-22-15,0 24-16,34-24 16,-34 0-1,0 0 1,34 22-1,-1-22 1,-33 0 15,34 0 16,-34 0-31,34 0 30,-1 0 32,-33 0-62,0 0 0,0 0 15,35 0-16,-35-22-15,0-2 47,0 24-47,33 0 16,-33-22 15,0 22-31,34-23 47,-34 23-32,34 0 1,-34-23 0,0 0 15,34 23 0,-34 0-31,0 0 31,0-22-15,33 22-1,-33 0 17,35 0-17,-35 0-15,33-24 31,-33 24-15,33-22 31,-33 22-32,35 0 1,-2 0 0,-33 0 15,34-23 0,-34 23-15,34 0-1,-34 0 1,34 0-16,-34 0 31,33 0 0,-33 0 0,34 0-15,-34 0-16,0 0 31,34 0-15,0 0 31,-34 0-16,33 23 0,-33-1 0,0-22-15,0 24-1,34-24 1,-34 0 0,34 22-1,-34 1 16,0-23-15,0 23-16,0-23 31,33 0-15,-33 23-16,0-23 15,0 0 1,0 22 0,35-22-16,-35 24 31,0-24-16,33 0 17,1 0-17,-34 22 1,0-22 15,34 0 0,-34 0-15,0 0-1,34 0 516,-1 0-516,-33 0 1,34 0 0,-34 0-16,0 0 15,34 0 1,-34 0-1,33 0-15,2 0 32,-35-22-17,0 22 1,33-24 15,-33 24-15,0 0-1,34 0 16,-34-22-31,0 22 32,0 0-17,34 0 32,-34-23-16,34 23-15,-34-23-1,33 0 17,-33 23-1,0 0-31,35 0 15,-35-22 1,33 22-16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8:47.931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-1 0 0,'0'0'1029,"0"0"-748,34 0-250,-34 0-15,35 0 62,-35 0-62,34 0 15,0 0 140,-34 0-139,35 0 124,-35 0-47,34 0 16,0 0-47,-34 0 0,34 0-32,-34 0 95,35 0-32,-35 0-15,34 0-63,0 0 109,-34 0-124,0 0 77,35 0 79,-35 0 46,34 0-140,-34 0 0,34 0 0,1 0-62,-35 0 62,34 0 47,-34 0-16,34 0-15,1 0-32,-35 0 0,34 0 32,-34 0-47,34 0 15,-34 0-15,35 0 15,-1 0 32,-34 0-47,34 0 46,-34 0-77,35 0 15,-1 0 0,-34 0 16,34 0-31,-34 0-1,35 0 63,-35 0-46,34 0-1,0 0 47,-34 0-31,35 0-1,-35 0 17,34 0-16,0 0 46,-34 0-46,35 0 31,-35 0 0,34 0-47,-34 0 32,34 0-32,1 0 62,-35 0-46,34 0 16,-34 0 30,34 0-15,1 0-31,-35 0 31,34 0-31,-34 0 78,34 0-63,-34 0-31,35 0 94,-1 0 0,-34 0-63,34 0 32,-34 0-32,34 0 250,1 0-156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8:54.015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0 0 0,'0'0'655,"0"0"-546,35 0-47,-35 0-30,34 0-1,0 0-16,-34 0 17,35 0-1,-35 0 0,34 0-15,-34 0-1,34 0 16,1 0 47,-35 0-46,34 0 30,-34 0-15,34 0 0,1 0-32,-35 0 16,34 0 1,-34 0-1,34 0 0,-34 0-15,35 0 30,-1 0-14,-34 0-1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9:22.813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-1 0 0,'0'0'63,"0"0"264,0 0-124,0 0 31,34 0-125,-34 34-15,34-34-78,-34 0 108,35 0 126,-35 0-141,34 0 16,-34 0 93,33 0-140,2 0 172,-35 0-141,34 0 0,-34 0 16,34 0-31,1 0 15,-35 0-93,34 0 171,-34 0-109,34 0-31,-34 0-1,35 0 48,-2 0 0,-33 0 15,34 0-16,-34 0 17,35 0-79,-1 0 140,-34 0-155,34 0 234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9:29.458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-1 0 0,'0'34'156,"0"-34"0,0 0-31,0 0 15,0 0 297,34 0-187,0 0-172,-34 0 31,35 0 78,-35 0-78,34 0 1,0 0-95,-34 0 94,35 0-77,-35 0 46,34 0-63,-34 0 63,34 0 63,1 0-17,-35 0-108,34 0 0,-34 0 77,34 0-46,1 0 0,-35 0 62,34 0-78,-34 0 16,0 0 15,34 0-15,-34 0 62,35 0-93,-1 0 15,-34 0 141,34 0 31,-34 0-203,0 0 140,35 0-124,-35 0 30,0-34 220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33:24.224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4185 8 12651,'1'0'32,"33"0"-32,-34 0 15,35 0-15,-1 0 16,-34 0-1,34 0 1,-34 0 0,35 0 30,-35 0 48,34 0-94,0 0 31,-34 0-15,35 0 0,-1 0 77,0 0-93,1 0 16,-35 0-1,68 0 1,-68 0 0,35 0-16,-35 0 15,34 0 16,0 0-15,1 0 62,-35 0-78,68 0 16,-68 0-1,35 0 1,-1 0-1,0 0-15,-34 0 16,35 0 0,-35 0-1,34 0 1,0 0 93,1 0-93,-1 0-1,0 0-15,35 0 16,-35 0-1,0 0 1,35 0-16,-69 0 16,34 0 46,-34 0-31,35 0-31,-1 0 16,-34 0 15,34 0 156,-34 0-171,35 0 31,-35 34 31,34-34-78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33:24.223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-1 76 0,'0'-34'1170,"0"34"-921,0 0-233,0 0 78,34 0-32,-34 0 63,0 0-110,34 0 79,0 0-63,-34 34-15,0-34 77,35 0-46,-35 0 62,34 0 63,-34 0-125,34 0 109,1 0-63,-35 0-46,34 0 16,-34 0-48,34 0 219,1 0-187,-35 0 47,34 0 15,-34 0 0,34 0 0,-34 0 16,35 0 62,-1 0-78,-34-34-31,0 34-62,34 0 31,-34 0 156,35 0-188,-35 0 110,34 0-47,0 0 16,-34 0-79,35 0 32,-35 0 47,34 0-48,0 0 17,-34 0-16,35 0 31,-35 0 15,34 0-77,-34 0 93,34 0-47,1 0-62,-35 0 47,34 0 16,-34 0-48,34 0 16,1 0 47,-35 0-46,34 0 77,-34 0-47,34 0 32,-34 0 15,35 0 0,-1 0-78,-34 0 63,34 0-63,-34 0 47,35 0-47,-1 0 32,-34 0-16,34 0-32,-34 0 1,35 0 62,-35 0 31,34 0-93,0 0 15,-34 0 0,34 0 141,-34 0-141,35 0-16,-1 0 17,-34 0 92,34 0-124,-34 0 32,35 0-17,-35 0 32,34 0 125,0 0-141,-34 0 0,35 0 0,-35 0 94,34 0-109,0 0-1,-34 0 1,35 0 15,-35 0 63,34 0-79,-34 0 32,34 0-47,1 0 31,-35 0 0,34 0 94,-34 0-109,34 0 15,1 0-15,-35 0-1,34 0 126,-34 0-141,34 0 15,-34 0 1,35 0-1,-1 0 1,-34 0 109,34 0-94,-34 0 0,35 0-15,-1 0-1,-34 0 157,34 0-141,1 0-15,-1 0-1,0 0-15,1 0 16,-1 0 0,-34 0-1,34 0 1,-34 0 93,35 0-93,-1 0-1,-34 0 110,34 0 0,-34 0-110,0 0 17,35 0 14,-35 0 1,34 0 1248,0 0-1217,-34 0-31,34 0-32,-34 0 17,35 0-32,-1 0 15,-34 0 1,34 0-1,-34 0 32,35 0-31,-35 0-1,34 0 1,0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33:53.131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33 139 1264,'0'-34'717,"0"34"-373,0 0-110,0 0 686,0 0 375,34 0-702,-34 0-281,35 0-172,-35 0-46,34 0-63,-34-34 0,34 34 156,-34 0-62,35 0-16,-35 0 0,34 0-46,-34 0 62,34 0-16,1 0-47,-35 0 16,34 0 47,-34 0-78,34 0 46,1 0-61,-35 0 46,34 0 0,-34 0-63,34 0 48,-34 0-1,35 0-31,-1 0 0,-34 0 47,34 0 32,-34 0 30,35 0-93,-1 0 15,-34 0 47,34 0-77,-34 0 30,35 0 0,-35 0-15,34 0 0,0 0 47,-34 0-32,35 0 32,-35 0-16,34 0-32,0 0 64,-34 0-1,0-34-94,35 34 1,-35 0 109,34 0-94,-34 0 16,0 0 0,34 0-1,0 0-14,-34 0 92,35 0 17,-35 0-110,34 0 63,0 0-63,-34 0 62,35 0-61,-35 0 124,34 0-141,-34 0 63,34 0-31,1 0-16,-35 0 63,0-35-78,34 35-1,-34 0 1,34 0 62,1 0-78,-35 0 31,34 0 47,-34 0-62,34 0 311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33:53.130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-1 71 0,'0'0'16,"0"34"62,0-34 31,0 0-78,0 34 78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34:12.100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-1 36 0,'34'0'250,"-34"0"-141,0 0-46,0 0 264,34 0-249,-34 0 78,35 0-31,-35 0-16,34 0-93,0 0 15,-34 0 63,34 0-63,-34 0 125,34 0-156,0 0 31,-34 0 63,35 0 30,-35 0 17,34 0-79,-34 0 63,34 0-94,1 0 47,-35 0-62,34 0 77,-34 0-77,34 0 46,1 0-15,-35 0-31,34 0 15,-34 0 63,0 0-16,34 0-47,-34 0 78,34 0-15,0 0-79,-34 0 63,0 0-62,34 0 31,-34 0 0,35 0-1,-35-34 17,34 34-63,-34 0 31,34 0 94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35:56.199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0 42 0,'0'0'93,"0"0"48,0 0 639,0 0-609,0 0 1654,0 0-1793,0 0-1,0 0 0,0 34-15,0 1 62,0-35 124,0 0-61,34 0-63,-34 0-16,35 0-46,-35 0-1,34 0 63,-34-35-62,34 35 0,-34 0-1,35 0 110,-1 0-109,-34 0 15,0 0 78,34 0-93,-34 0 77,35 0 1,-35 0-63,34 0 172,0 0-78,-34 0-94,35 0 156,-35 0-171,34 0 62,0 0-47,-34 0 0,35 0 78,-35 0-109,34 0 125,-34 0-31,34 0-63,1 0 78,-35 0-15,34 0 15,-34 0 0,34 0-31,1 0-31,-35 0-16,34 0 32,-34 0-32,34 0 0,-34 0 109,35 0-30,-1 0-79,-34 0 140,34 0-61,-34 0 30,35 0-31,-1 0-46,-34 0 15,34 0 31,-34 0-78,35 0 0,-35 0 63,34 0-1,0 0-30,-34 0-16,35 0 15,-35 0 16,34 0-16,-34 0-30,34 0-17,-34 0 48,34 0-17,-34 0 1,35 0 16,-35 0-32,34 0 31,0 0-15,-34 0 62,35 0-62,-35 0 0,34 0 15,0 0 32,-34 0-32,35 0 63,-35 0-47,34 0-62,-34 0 15,34 0 47,1 0 0,-35 0-63,34 0 17,-34 0-17,34 0 16,1 0 63,-35 0-47,34 0 31,-34 0-31,34 0-1,-34 0-14,35 0-1,-1 0 16,-34 0 15,34 0 16,-34 0-31,35 0-32,-1 0 17,-34 0-1,34 0 16,-34 0 15,35 0 0,-35 0 32,34 0 15,0 0-93,-34 0-1,35 0 17,-35 0-17,34 0 79,0 0-63,-34 0 0,35 0 16,-35 0-16,34 0-15,-34 0 62,34 0 15,1 0-77,-35 0 0,34 0-16,-34 0 15,34 0 1,-34 0 15,35 0-15,-1 0 62,-34 0-63,34 0 16,-34 0 1,34 0 46,1 0-32,-35 0-14,0 0-17,34 0 1,-34 0 15,34 0-15,-34 0 15,35-34 0,-1 34 0,-34 0-15,34 0 15,-34 0 0,35 0-15,-1 0-1,-34 0 17,34 0-17,-34 0 32,35 0 0,-35 0-32,34 0 1,0 0 15,-34 0 0,35 0 1,-35 0-1,34 0-16,0 0 32,-34 0-16,35 0 1,-35 0 14,34 0-14,-34 0-17,34 0 1,1 0 15,-35-34-15,0 34-1,34 0 32,-34 0-16,34 0-15,1 0-1,-35 0 1,34 0 0,-34 0 30,34 0 17,-34 0-48,35 0 32,-1 0 1248,-34 0-1279,34 0-1,-34 0 16,35 0 1,-1 0-1,-34 0-31,34 0 31,-34 0-15,35 0-1,-35 0 16,34 0-31,0 0 32,-34 0-17,35 0 1,-35 0 15,34 0 0,0 0 0,-34 0-31,0 0 16,34 0 0,-34 0 15,35 0 0,-35 0-15,34 0 15,0 0-16,-34 0 17,35 0-17,-35 0 1,68 0-1,-68 0 1,35 0-16,-35 0 31,34 0-15,0 0-1,-34 0 1,35 0 15,-35 0-15,34 0 15,-34 0-15,34 0-1,1 0 1,-1 0 62,-34 0-63,34 0 1,1 0-16,-35 0 16,34 0 15,-34 0 0,34 0-15,-34 0-1,35 0 1,-1 0 15,-34 0-31,34 0 16,-34 0-1,35 0 16,-1 0-31,-34 0 32,34 0-17,-34 0 16,35 0-15,-35 0 0,34 0-1,-34 34 1,34-34-16,-34 0 47,35 0-1,-35 0-30,34 0 0,0 0-1,-34 0 1,35 0-16,-35 0 31,34 0 0,-34 0 0,34 0-15,1 0 0,-35 0-1,34 0 1,-34 0 31,34 0-32,0 0 16,-34 0-15,35 0 15,-35 0 0,34 0 1,-34 0-17,34 0 16,1 0-15,-35 0 15,34 0-15,0 0-16,1 0 15,-1 0 1,-34 0 0,34 0-16,1 0 31,-35 0 0,34 0 31,-34 0-30,34 0-17,1 0 1,-35 0-1,34 0 48,-34 0 15,34 0-16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5:18.064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-1 147 0,'0'-34'265,"0"34"-171,34-34-16,-34-1-63,0 35 1,34 0 124,-34 0-140,0 0 63,35-34-17,-1 34-30,-34 0 109,34 0-94,-34 0 78,35 0-78,-35 0 1,34 0-17,-34 0 79,0 34-16,34-34-47,-34 35 16,0-35-16,0 34 0,0-34 16,0 34 0,35-34-32,-35 35 32,34-35 0,-34 34-31,34-34 15,-34 0-16,0 0 17,35 34 14,-35-34-14,0 0-1,34 0-16,-34 35 17,34-35-17,-34 34 16,0-34 1,34 0 30,-34 0 0,0 34-15,35-34-47,-35 0 47,34 0 15,0 0-46,-34 0 0,0 0 15,35 0-16,-35-34 63,34 0-46,0 34-17,-34 0 48,0 0-32,35-35-16,-35 35 32,0 0-16,34-34 1,-34 0-1,34 34 47,1-35-47,-35 35-31,0 0 31,0-34-15,34 34-1,-34 0 1,0 0 15,0-34-15,34 34 15,1 0-31,-35-35 16,0 35 15,34 0 16,-34 0-32,0 0 1,34 0 15,-34 0 0,35 0 0,-1 0 16,-34 0-31,0 0 31,34 0-16,-34 0 16,0 35-1,0-35-30,35 0 31,-35 34-32,0-34 1,0 34 15,34-34 16,-34 0-31,0 35 15,0-1-16,0-34 32,0 0-31,0 34-1,34-34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5:31.558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-1 37 0,'0'34'202,"34"-34"-108,-34 0-94,0 35 109,0-35-15,0 34 31,0 0-47,0-34-16,0 35 0,0-35 32,34 0-78,-34 34 46,35-34 63,-35 34-63,0-34-31,0 35 63,34-35-78,-34 0 77,0 0-46,34 0 15,-34 0 16,35 0-15,-1 0 30,-34 0-77,0 0 0,34 0 62,-34-35-16,35 35 78,-35-34-124,34 34 0,-34 0-1,0 0 16,34-34 16,-34 34-16,0 0-15,0-35 31,35 35-32,-35-34 1,0 34 0,0 0 62,34 0-63,-34-34 1,34 34-1,-34 0 32,35 0 406,-35 0-453,0-35 15,34 35 1,0-34-1,-34 34 1,0 0 0,34 0-1,-34 0 1,0-34-1,35 34 1,-35 0 0,34 0 30,0 0 1,-34 0-16,0 0 47,34 0-62,-34 34 15,0 0-15,0-34 15,0 35 0,34-35-15,-34 0 31,34 0-32,-34 34 1,0-34 46,0 34-31,0-34 1,35 0-17,-35 35 32,0-35-31,0 34 93,34-34-94,-34 0 1,0 34 31,34 1-16,1-35 0,-35 0 0,0 0-15,0 34 15,34-34-15,-34 0 15,34 0 16,-34 34 0,35-34-16,-35 0 16,34 0-1,-34 0-14,34 0-1,-34 0 0,35 0 0,-35 0-15,34 0-1,-34 0 1,0 0-16,0-34 31,34 34-15,-34 0-16,0 0 31,0-34-15,35 34-1,-35-35 1,34 35-1,-34 0 1,0 0-16,0-34 31,34 34-15,-34 0-1,0 0 17,0-34-32,35 34 15,-35 0 16,34-35 1,0 35-1,-34-34-31,0 34 15,35 0 17,-35 0-32,0 0 15,34-34 16,0 34 1,-34 0-17,0-35 1,35 35-1,-35-34 17,0 34-17,34 0 32,-34 0-16,34 0 16,1 0-31,-35 0 30,0 0 1,34 0-31,-34 34-16,0-34 31,0 0 0,34 35 0,-34-35-15,0 0 0,0 34 46,35 0-46,-1-34-1,-34 35 63,0-35-78,34 0 31,-34 34-15,0-34 0,0 34 30,34-34-46,-34 35 16,35-35 15,-35 0-15,0 0-1,0 34 1,34-34 0,-34 0 30,0 0-46,34 0 47,-34 0 0,35 0-31,-1 0 15,-34 0-16,0 0 1,34 0 15,-34 0-15,0 0 15,0 0-31,35 0 16,-1 0 46,-34-34 0,0-1-46,0 35-16,0 0 16,33-34 77,-33 34-77,0-34-16,0 34 31,0-35 0,35 1 0,-35 34 16,0-34-16,34 34 16,0 0-16,-34-35-15,0 35 15,35 0 47,-35 0-62,34 0-16,0 0 15,-34 0 17,35 0-1,-35 0 31,34 0-46,-34 0 93,34 0-78,-34 0 47,35 0-47,-35 0-15,0 0 0,34 35 15,-34-35-31,0 0 15,0 34 17,34-34-32,-34 34 31,35-34-16,-35 0-15,0 35 16,0-35 15,34 0-15,-34 34-1,0-34 1,0 0 0,34 0-16,-34 34 31,35-34-16,-1 35 1,-34-35 0,34 0 15,-34 0 16,35 0-16,-1 0-16,-34 0 32,34 0 0,-34 0-31,0 0 233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6:12.274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34 316 0,'-34'0'94,"34"-34"-16,0 34-31,0 0 577,0 0-624,0-34 15,34 34 1,-34-35 0,35 35 77,-35 0-77,34-34-1,-34 34 1,34 0 0,1-34 30,-35-1-30,34 35 0,-34 0 15,34 0-16,-34 0 17,35 0-17,-1 0 16,-34 0-15,34 0 0,-34 0 15,0 35-31,35-35 15,-1 0 17,-34 0-17,0 34 1,34-34-1,-34 0 1,0 34 15,35-34-15,-35 35-1,34-35 17,0 34-1,-34-34-16,0 0 1,35 34-16,-35-34 31,34 0-15,0 0-16,-34 35 15,35-1 1,-35-34 0,0 34-16,34-34 15,-34 0 1,0 35-1,34-35-15,1 34 16,-35-34 0,34 0-1,-34 0 1,34 34-1,0-34 1,-34 0 0,35 0-1,-35 0 16,0 0-31,34 0 16,-34 0 0,0-34-1,34 0 1,1-1-1,-35 35 1,0-34 0,34 0-1,-34 34 1,0-35-1,34 35 1,-34-34 0,35 0-1,-35 34 1,0-35-1,34 35 1,-34 0 0,0-34-16,34 34 15,-34 0 1,35-34-1,-35-1 1,0 35 0,34 0-1,-34-34-15,0 34 16,34 0-1,-34 0 1,35-34 0,-1 34-16,-34-35 15,34 35 16,-34 0-31,35 0 16,-1 0 15,-34 0-31,34 0 16,-34 0-1,35 35 1,-35-35-16,34 34 16,-34-34-1,34 0 1,-34 34-1,35 1-15,-35-35 16,0 0 0,0 34-1,0 0-15,34-34 16,-34 69-1,0-69 1,0 34-16,0-34 47,0 35-32,0-1 1,34-34 0,-34 34-1,35-34 1,-35 0 15,0 35-15,0-1 15,34-34 1186,-34 0-1186,34 0 0,1 0-15,-35 0-1,34 0 1,-34 0-1,0 0-15,34 0 16,-34-34 15,35 34-15,-1 0 31,-34 0-47,0-35 31,34 35 0,-34-34 0,0 0 0,35 34-15,-35 0 0,34 0-16,-34-35 15,0 35 16,34-34 1,-34 34-17,0-34 16,34 34-15,-34-35 0,0 35-1,35-34 16,-1 34-15,-34 0 0,0 0-1,34 0-15,-34-34 16,0-1-1,35 35 1,-1-34 0,-34 34-1,34 0 16,-34 0-15,35 0 15,-35 0-31,34 0 31,0 0-15,-34 0 0,35 0-1,-35 0 16,34 0-31,0 34 32,-34 1-17,0-35 1,0 34-1,35-34 1,-35 0 0,0 34-16,0 1 31,0-35-16,0 34 1,34-34 0,-34 34-1,0-34 1,34 35-1,1-1 1,-35-34-16,34 34 16,-34-34-1,34 35 1,1-1-16,-35-34 15,34 0 1,-34 34 0,0-34-1,34 0-15,-34 0 31,35 0-15,-1 0 0,-34 0-1,34 0 1,-34 0-1,0 0 1,35 0 0,-1-34-1,-34 0 16,34 34-15,-34 0-16,0-35 16,35 35-1,-35 0 1,34-34-1,0 34 1,-34-34 0,0 34-1,0 0 1,35 0-1,-35-35 1,0 35 0,0 0-16,34 0 15,-34-34 1,34 34-16,-34 0 15,0 0 1,35 0 0,-35-34-16,34 34 15,-34-35 1,34 35-1,0 0 1,-34 0 0,35 0-1,-35 0 1,34 0-16,0-34 15,-34 34 1,35 0 0,-35 0-1,34 0 32,-34 0-16,34 0-15,1 0-1,-35 0 17,34 0 14,-34 34-46,0 1 47,0-35-31,0 0-1,0 34 17,34-34-32,-34 0 15,0 34 16,0-34-31,0 0 16,0 35 15,35-35-15,-35 34-16,0-34 31,34 0-15,-34 34-1,0-34 16,34 35 1,-34-1-1,0-34-16,0 34 17,35-34-32,-35 0 31,34 0-16,-34 35-15,0-35 32,0 0-17,34 0-15,-34 34 16,35-34 15,-35 0-15,0 34-16,34-34 15,0 0 1,-34 0-1,35 0 1,-35 0 15,34 0-15,0 0-1,-34 0 17,35 0-17,-35-34 1,0 34-1,0 0 32,34 0-47,-34-34 16,0 34-1,0-35 1,34 35 0,-34-34-1,35 34 1,-35-34-1,0 34-15,0 0 16,34-35 0,-34 35-1,34 0 1,-34-34-1,35 34 1,-35-34-16,0 34 16,34 0 15,-34-35-16,0 35 17,0 0-17,34 0-15,-34-34 47,35 34-16,-1 0-15,-34 0-1,34 0 1,-34-34 0,35 34-1,-1 0 1,0-35-1,-34 35 1,34 0-16,1 0 16,-35 0-1,34 0 16,-34 0-31,34 0 47,-34 0-16,0-34-15,35 34 0,-1 0 15,-34 0 530,34 0-545,-34 0 0,35 0 15,-1 0 0,-34 0 0,0 0 0,34 0-15,-34 34-16,0 1 16,0-35-1,0 0 1,0 34-16,35-34 15,-35 0 1,0 34 0,0-34-1,0 0 1,34 35-1,-34-1 17,34-34-1,-34 0-31,0 34 47,35-34-32,-35 0 16,0 0-31,34 35 16,0-1 15,-34-34-15,0 34 15,35-34-15,-35 0-16,0 35 31,0-35-16,34 0 17,-34 34-1,0-34-31,34 34 31,1-34-15,-35 0 30,34 0-14,-34 0-1,34 0-31,1 0 15,-35 0 1,0 0 0,34 0-16,-34-34 31,34 34-16,-34 0 17,0-34-17,35 34-15,-35 0 16,34 0-1,-34-35 1,0 35 0,34-34 30,-34 0 1,35 34-31,-1-35 15,-34 35-15,0 0-1,34-34-15,-34 0 31,0 34-31,0 0 32,35 0-17,-35-35-15,0 35 31,34-34 1,0 34-17,-34-34 16,35-1-15,-35 35 15,34 0-15,0 0 15,-34 0-31,34 0 31,-34 0-15,35 0-1,-35 0-15,34 0 16,0 0 0,-34 0-1,0 0-15,0 35 16,35-35-1,-35 0 1,0 34 0,0-34 15,0 34-16,34-34 17,0 35-17,-34-35 16,0 34-15,35-34-16,-35 0 16,34 0-1,0 0 1,1 0-1,-1 0-15,0 0 16,1 0 0,-35 0-1,34 0-15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6:41.680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0 0 0,'0'0'187,"0"0"-47,34 0-124,1 0-1,-1 0-15,0 0 16,-34 0 0,35 0-1,-35 0-15,34 0 16,-34 0-1,34 0 1,1 0-16,-1 0 16,-34 0-1,34 0 1,1 0-1,-1 0-15,0 0 16,1 0 0,-1 0-1,0 0-15,-34 0 16,34 0-1,1 0 1,-1 0-16,-34 0 16,69 0-1,-1 0 1,1 0-16,-35 0 15,1 0 1,-1 0 0,0 0-1,1 0-15,33 0 16,-33 0-1,-1 0 1,35 0-16,-35 0 16,0 0-1,1 0 1,33 0-16,-33 0 15,33 0 1,1 0 0,34 0-1,-34 0-15,-1 0 16,-34 0-1,0 0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6:51.602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  <inkml:brushProperty name="fitToCurve" value="1"/>
    </inkml:brush>
  </inkml:definitions>
  <inkml:trace contextRef="#ctx0" brushRef="#br0">34 0 0,'-34'0'31,"34"0"156,34 0-109,1 0-78,-35 0 16,34 0 0,-34 0-1,0 0 1,34 0 62,-34 0-63,35 0-15,-1 0 47,0 0 0,1 0-31,-1 0-1,-34 0 1,34 0-16,-34 0 31,35 0 16,-1 0-32,-34 0 1,34 0-16,-34 0 31,35 0 47,-1 0-47,-34 0 16,34 0-31,1 0-16,-1 0 31,0 0-15,1 0 46,-1 0-46,-34 0-1,0 0 1,34 0-16,-34 0 62,35 0-31,-1 0-15,-34 0 15,34 0-15,-34 0-1,35 0 1,-1 0 0,-34 0 15,34 0 0,-34 0 16,35 0-32,-1 0 17,0 0-1,-34 0-16,35 0 1,-35 0 31,34 0 0,0 0-32,-34 0 1,34 0-1,-34 0 48,69 0-48,-69 0 1,34 0 0,-34 0 46,35 0-46,-1 0-1,0 0-15,-34 0 16,35 0-1,-35 0 1,34 0 0,0 0-1,-34 0 16,35 0-15,-35 0 0,34 0-1,0 0 1,-34 0 15,35 0-15,-35 0-1,34 0 63,-34 0-62,34 0 15,1 0-31,-35 0 16,34 0-1,-34 0 16,34 0-31,1 0 47,-35 0-16,34 0-15,-34 0-16,34 0 31,-34 0-15,35 0-1,-1 0-15,-34 0 16,34 0 0,-34 0-1,35 0-15,-1 0 31,-34 0-15,34 0-16,-34 0 16,35 0-1,-35 0 1,34 0-1,0 0-15,-34 0 16,35 0 62,-1 0-78,0 0 16,-34 0-1,35 0 1,-35 0-16,34 0 31,-34 0 0,34 0 16,0 0-31,-34 0-1,35 0 1,-35 0 77,0 0 32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7:29.478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0 24 0,'0'0'468,"0"0"-343,0 0 16,35 0-17,-1 0-108,-34 0 15,34 0 47,-34 0-62,35 0-1,-35 0 32,34 0 78,0 0-109,-34 0 15,35 0 140,-35 0-155,34 0 109,0 0 0,-34 0-110,35 0 79,-35 0-63,34 0 78,-34 0-93,34 0 93,1 0-62,-35 0 15,34 0-31,-34 0 79,34 0-17,1 0 16,-35 0-62,34 0 125,-34 0-79,34 0-15,-34 0-15,35 0 46,-1 0 16,-34 0-94,34 0 16,-34 0 46,35 0 32,-1 0-31,-34 0-79,34 0 79,-34 0-47,35 0 93,-35 0-77,34 0 61,0 0-92,-34 0 77,35 0-94,-35 0 17,34 0-1,0 0 31,-34 0 47,34 0-109,-34 0 94,35 0-63,-35 0 0,34 0 79,0 0 14,-34 0-108,35 0 93,-35 0-62,34 0 47,0 0-79,-34 0 32,35 0 62,-35 0 16,34 0-94,-34 0 16,34 0 0,1 0 0,-35 0 93,34 0-93,-34 0 31,34 0 31,1 0-78,-35 0 94,34 0-94,-34 0 63,34 0-79,-34 0 17,35 0 14,-1 0 17,-34 0-32,34 0 94,-34 0-94,0 0 47,35 0-47,-1 0 16,-34 0-16,34 0 16,-34 0-16,35 0 78,-35 0-93,34 0 46,0 0-30,-34 0-17,35 0 32,-35 0-47,34 0 31,-34 0-15,34 0-1,1 0 17,-35 0 61,34 0-77,-34 0 46,0-34 1,34 34-17,-34 0 2232,0 0-1982,0 34-93,35-34 468,-35 0-640,34 0 32,-34 0-1,34 0 94,-34 0-109,35 0 46,-1 0 1,-34 0 15,34 0-62,-34 0 47,34 0-32,1 0-15,-35 0 15,0 0-31,34 0 32,-34 0-1,34 0-15,-34 0 31,35 0-62,-1 0 46,-34 0-31,34 0 32,-34 0-1,34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7:56.186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0 36 0,'0'0'203,"35"0"140,-1 0-249,-34 0 15,34 0-109,-34 0 15,35 0 110,-35 0-109,68 0 77,-68 0-93,1 0 32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  <inkml:channel name="T" type="integer" max="2.14748E9" units="dev"/>
        </inkml:traceFormat>
        <inkml:channelProperties>
          <inkml:channelProperty channel="X" name="resolution" value="28.31858" units="1/cm"/>
          <inkml:channelProperty channel="Y" name="resolution" value="28.36879" units="1/cm"/>
          <inkml:channelProperty channel="T" name="resolution" value="1" units="1/dev"/>
        </inkml:channelProperties>
      </inkml:inkSource>
      <inkml:timestamp xml:id="ts0" timeString="2016-04-08T17:28:29.632"/>
    </inkml:context>
    <inkml:brush xml:id="br0">
      <inkml:brushProperty name="width" value="0.05292" units="cm"/>
      <inkml:brushProperty name="height" value="0.10583" units="cm"/>
      <inkml:brushProperty name="color" value="#FF00FF"/>
      <inkml:brushProperty name="tip" value="rectangle"/>
      <inkml:brushProperty name="rasterOp" value="maskPen"/>
    </inkml:brush>
  </inkml:definitions>
  <inkml:trace contextRef="#ctx0" brushRef="#br0">0 36 0,'0'0'343,"35"0"-187,-35 0-78,34 0 78,-34 0-31,34 0-16,-34 0 109,35 0-171,-1 0 94,-34 0-63,34 0 109,-34 0 16,35 0-172,-1 0 31,-34 0-46,34 0-16,-34 0 31,35 0 187,-35 0-202,34 0 78,0 0 140,-34 0-219,35 0 16,-35 0 110,34 0-48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13" Type="http://schemas.openxmlformats.org/officeDocument/2006/relationships/image" Target="../media/image7.emf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9" Type="http://schemas.openxmlformats.org/officeDocument/2006/relationships/image" Target="../media/image20.emf"/><Relationship Id="rId3" Type="http://schemas.openxmlformats.org/officeDocument/2006/relationships/image" Target="../media/image2.emf"/><Relationship Id="rId21" Type="http://schemas.openxmlformats.org/officeDocument/2006/relationships/image" Target="../media/image11.emf"/><Relationship Id="rId34" Type="http://schemas.openxmlformats.org/officeDocument/2006/relationships/customXml" Target="../ink/ink17.xml"/><Relationship Id="rId7" Type="http://schemas.openxmlformats.org/officeDocument/2006/relationships/image" Target="../media/image4.emf"/><Relationship Id="rId12" Type="http://schemas.openxmlformats.org/officeDocument/2006/relationships/customXml" Target="../ink/ink6.xml"/><Relationship Id="rId17" Type="http://schemas.openxmlformats.org/officeDocument/2006/relationships/image" Target="../media/image9.emf"/><Relationship Id="rId25" Type="http://schemas.openxmlformats.org/officeDocument/2006/relationships/image" Target="../media/image13.emf"/><Relationship Id="rId33" Type="http://schemas.openxmlformats.org/officeDocument/2006/relationships/image" Target="../media/image17.emf"/><Relationship Id="rId38" Type="http://schemas.openxmlformats.org/officeDocument/2006/relationships/customXml" Target="../ink/ink19.xml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29" Type="http://schemas.openxmlformats.org/officeDocument/2006/relationships/image" Target="../media/image15.emf"/><Relationship Id="rId1" Type="http://schemas.openxmlformats.org/officeDocument/2006/relationships/slideLayout" Target="../slideLayouts/slideLayout14.xml"/><Relationship Id="rId6" Type="http://schemas.openxmlformats.org/officeDocument/2006/relationships/customXml" Target="../ink/ink3.xml"/><Relationship Id="rId11" Type="http://schemas.openxmlformats.org/officeDocument/2006/relationships/image" Target="../media/image6.emf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37" Type="http://schemas.openxmlformats.org/officeDocument/2006/relationships/image" Target="../media/image19.emf"/><Relationship Id="rId40" Type="http://schemas.openxmlformats.org/officeDocument/2006/relationships/image" Target="../media/image2.png"/><Relationship Id="rId5" Type="http://schemas.openxmlformats.org/officeDocument/2006/relationships/image" Target="../media/image3.emf"/><Relationship Id="rId15" Type="http://schemas.openxmlformats.org/officeDocument/2006/relationships/image" Target="../media/image8.emf"/><Relationship Id="rId23" Type="http://schemas.openxmlformats.org/officeDocument/2006/relationships/image" Target="../media/image12.emf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10" Type="http://schemas.openxmlformats.org/officeDocument/2006/relationships/customXml" Target="../ink/ink5.xml"/><Relationship Id="rId19" Type="http://schemas.openxmlformats.org/officeDocument/2006/relationships/image" Target="../media/image10.emf"/><Relationship Id="rId31" Type="http://schemas.openxmlformats.org/officeDocument/2006/relationships/image" Target="../media/image16.emf"/><Relationship Id="rId4" Type="http://schemas.openxmlformats.org/officeDocument/2006/relationships/customXml" Target="../ink/ink2.xml"/><Relationship Id="rId9" Type="http://schemas.openxmlformats.org/officeDocument/2006/relationships/image" Target="../media/image5.emf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14.emf"/><Relationship Id="rId30" Type="http://schemas.openxmlformats.org/officeDocument/2006/relationships/customXml" Target="../ink/ink15.xml"/><Relationship Id="rId35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96089" y="92676"/>
            <a:ext cx="8915399" cy="2262781"/>
          </a:xfrm>
        </p:spPr>
        <p:txBody>
          <a:bodyPr/>
          <a:lstStyle/>
          <a:p>
            <a:r>
              <a:rPr lang="ru-RU" dirty="0" err="1" smtClean="0"/>
              <a:t>Рагьараб</a:t>
            </a:r>
            <a:r>
              <a:rPr lang="ru-RU" dirty="0" smtClean="0"/>
              <a:t> </a:t>
            </a:r>
            <a:r>
              <a:rPr lang="ru-RU" dirty="0" err="1" smtClean="0"/>
              <a:t>дарс</a:t>
            </a:r>
            <a:r>
              <a:rPr lang="ru-RU" dirty="0" smtClean="0"/>
              <a:t>. 6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         Рик1к1ен.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9483" y="5731717"/>
            <a:ext cx="6822517" cy="1126283"/>
          </a:xfrm>
        </p:spPr>
        <p:txBody>
          <a:bodyPr/>
          <a:lstStyle/>
          <a:p>
            <a:r>
              <a:rPr lang="ru-RU" dirty="0" smtClean="0"/>
              <a:t>Х1адурана</a:t>
            </a:r>
            <a:r>
              <a:rPr lang="ru-RU" smtClean="0"/>
              <a:t>: </a:t>
            </a:r>
            <a:r>
              <a:rPr lang="ru-RU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757" y="2479827"/>
            <a:ext cx="4895512" cy="312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55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140" y="10287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68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0929" y="859243"/>
            <a:ext cx="7554097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b="1" i="1" dirty="0" smtClean="0">
                <a:solidFill>
                  <a:srgbClr val="FF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1941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соналъ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i="1" dirty="0" smtClean="0">
                <a:solidFill>
                  <a:srgbClr val="FF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июналда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нилъер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Ват1аналде т1аде к1анц1ана 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err="1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фашистазул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аскарал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Дагъистаналдаса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рагъде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азарго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FF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1945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соналъ  </a:t>
            </a:r>
            <a:r>
              <a:rPr lang="ru-RU" sz="2800" b="1" i="1" dirty="0" smtClean="0">
                <a:solidFill>
                  <a:srgbClr val="FF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2800" b="1" i="1" dirty="0" err="1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маялъ</a:t>
            </a:r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нилъер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халкъалъ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гьеб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рагъулъ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баргьенлъи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босана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endParaRPr lang="ru-RU" sz="2800" b="1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154" y="4040660"/>
            <a:ext cx="5895846" cy="281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10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57568" y="1578721"/>
            <a:ext cx="6096000" cy="2709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+ 3 г1ола 7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* 2 </a:t>
            </a: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бач1уна 6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 : 3 </a:t>
            </a:r>
            <a:r>
              <a:rPr lang="ru-RU" sz="3200" b="1" dirty="0" err="1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щола</a:t>
            </a: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9 - 2 хут1ула 7</a:t>
            </a:r>
            <a:endParaRPr lang="ru-RU" sz="3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34405" r="55946" b="5477"/>
          <a:stretch/>
        </p:blipFill>
        <p:spPr>
          <a:xfrm>
            <a:off x="8921579" y="4040661"/>
            <a:ext cx="2345724" cy="25702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444" y="0"/>
            <a:ext cx="3223053" cy="27336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26508" y="5228900"/>
            <a:ext cx="6096000" cy="390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61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99990" y="1502032"/>
            <a:ext cx="3983783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err="1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къого</a:t>
            </a:r>
            <a:r>
              <a:rPr lang="ru-RU" sz="4400" b="1" i="1" dirty="0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400" b="1" i="1" dirty="0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400" b="1" i="1" dirty="0" err="1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къо</a:t>
            </a:r>
            <a:r>
              <a:rPr lang="ru-RU" sz="4400" b="1" i="1" dirty="0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4400" b="1" i="1" dirty="0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 err="1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нусго</a:t>
            </a:r>
            <a:r>
              <a:rPr lang="ru-RU" sz="4400" b="1" i="1" dirty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4400" b="1" i="1" dirty="0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400" b="1" i="1" dirty="0" err="1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нус</a:t>
            </a:r>
            <a:endParaRPr lang="ru-RU" sz="4400" b="1" i="1" dirty="0" smtClean="0">
              <a:solidFill>
                <a:srgbClr val="92D050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i="1" dirty="0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 err="1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анкьго</a:t>
            </a:r>
            <a:r>
              <a:rPr lang="ru-RU" sz="4400" b="1" i="1" dirty="0" smtClean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400" b="1" i="1" dirty="0" err="1">
                <a:solidFill>
                  <a:srgbClr val="92D05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анкь</a:t>
            </a:r>
            <a:endParaRPr lang="ru-RU" sz="4400" b="1" dirty="0">
              <a:solidFill>
                <a:srgbClr val="92D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18939" y="4212099"/>
            <a:ext cx="3272050" cy="1047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5400" b="1" i="1" dirty="0" smtClean="0">
                <a:solidFill>
                  <a:srgbClr val="00B0F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100-99=1</a:t>
            </a:r>
            <a:r>
              <a:rPr lang="ru-RU" i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5784" y="2471351"/>
            <a:ext cx="1994843" cy="323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67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675169"/>
            <a:ext cx="6096000" cy="5507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u="sng" dirty="0" smtClean="0">
                <a:solidFill>
                  <a:srgbClr val="00B0F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u="sng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u="sng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Рик1к1ен </a:t>
            </a:r>
            <a:r>
              <a:rPr lang="ru-RU" b="1" u="sng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сунда</a:t>
            </a:r>
            <a:r>
              <a:rPr lang="ru-RU" b="1" u="sng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абулеб</a:t>
            </a:r>
            <a:r>
              <a:rPr lang="ru-RU" b="1" u="sng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а )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жинца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предмет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бихьизабуле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каламалъул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бут1аялда.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б)  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предметалъул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къадар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яги ирга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бихьизабулеб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каламалъул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бут1аялда.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в)  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предметалъ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гьабураб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иш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бихьизабулеб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каламалъул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бут1аялда.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B0F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Къадаралъул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рик1к1еналда </a:t>
            </a:r>
            <a:r>
              <a:rPr lang="ru-RU" b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хадуб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предметияб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ц1ар </a:t>
            </a:r>
            <a:r>
              <a:rPr lang="ru-RU" b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лъола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а)   г1емерлъул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формаялда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б)  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цолъул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формаялда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в)    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лъаларо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B0F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Рик1к1еналъул </a:t>
            </a:r>
            <a:r>
              <a:rPr lang="ru-RU" b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суалал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ккола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srgbClr val="FF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а) 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щиб?щив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б)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киб?кида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в)  </a:t>
            </a:r>
            <a:r>
              <a:rPr lang="ru-RU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чан?чанабилеб</a:t>
            </a:r>
            <a:r>
              <a:rPr lang="ru-RU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12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9" y="3064285"/>
            <a:ext cx="8295504" cy="1211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Рокъобе</a:t>
            </a:r>
            <a:r>
              <a:rPr lang="ru-RU" sz="28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х1алт1и</a:t>
            </a: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ц1иял раг1аби </a:t>
            </a: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лъазаризе</a:t>
            </a: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§24, х1алт1и-5, гь.78.</a:t>
            </a:r>
            <a:endParaRPr lang="ru-RU" sz="20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71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8511" y="3490784"/>
            <a:ext cx="8915399" cy="226278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Дарсил</a:t>
            </a:r>
            <a:r>
              <a:rPr lang="ru-RU" sz="22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000" b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Каламалъул</a:t>
            </a:r>
            <a:r>
              <a:rPr lang="ru-RU" sz="4000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бут1а – рик1к1ен.</a:t>
            </a:r>
            <a:r>
              <a:rPr lang="ru-RU" sz="40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Дарсил</a:t>
            </a:r>
            <a:r>
              <a:rPr lang="ru-RU" sz="22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мурад</a:t>
            </a:r>
            <a:r>
              <a:rPr lang="ru-RU" sz="22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i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К1алзул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хъвавул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калам цебет1езабизе.</a:t>
            </a:r>
            <a: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Ц1ияб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каламалъул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бут1а - рик1к1енгун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лъай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100" b="1" i="1" dirty="0" err="1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хъвай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гьабизе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Рик1к1еналъул 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х1акъалъулъ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лъай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щула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гьаби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;</a:t>
            </a:r>
            <a: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100" b="1" i="1" dirty="0" err="1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Хъвавул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ва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к1алзул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каламалъулъ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рик1к1ен 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  </a:t>
            </a:r>
            <a:b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</a:b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  х1алт1изаби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;</a:t>
            </a:r>
            <a: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100" b="1" i="1" dirty="0" err="1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Лъималазда</a:t>
            </a:r>
            <a:r>
              <a:rPr lang="ru-RU" sz="3100" b="1" i="1" dirty="0" smtClean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гьоркьоб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гьудуллъи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щула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 </a:t>
            </a:r>
            <a:r>
              <a:rPr lang="ru-RU" sz="3100" b="1" i="1" dirty="0" err="1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гьаби</a:t>
            </a:r>
            <a:r>
              <a:rPr lang="ru-RU" sz="3100" b="1" i="1" dirty="0">
                <a:solidFill>
                  <a:schemeClr val="accent4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.</a:t>
            </a:r>
            <a: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74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82033" y="105794"/>
            <a:ext cx="6096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Ассаламу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г1алайкум,</a:t>
            </a:r>
            <a:b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ru-RU" sz="2800" b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Аваразул</a:t>
            </a:r>
            <a:r>
              <a:rPr lang="ru-RU" sz="28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миллат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мац1,</a:t>
            </a:r>
            <a:b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Адаб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кьоч1ое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лъураб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Ахир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рокьуе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гьеч1еб.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Армяназул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пашманлъи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Арарат мег1ер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буго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Аваразул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пашманлъи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Авар мац1 лъач1ел </a:t>
            </a:r>
            <a:r>
              <a:rPr lang="ru-RU" sz="2800" b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лъимал</a:t>
            </a:r>
            <a:r>
              <a:rPr lang="ru-RU" sz="28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0057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1685" y="766119"/>
            <a:ext cx="10663881" cy="5261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Прилагательное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сунда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абулеб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Мисал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баче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Предметияб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ц1аргун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цадахъ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бугеб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прилагательное 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предложениялда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жаниб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г1емерисеб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кинаб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членлъун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бук1унеб?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Прилагательное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жинсалде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формаялде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хисулел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Мисал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баче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Качествияб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прилагательноялъ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щиб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загьир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гьабулеб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Мисал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баче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Гьоркьоблъиялъул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прилагательнояз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щиб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бихьизабулеб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Мисал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баче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Прилагательноял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лъугьунел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кинал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къаг1идаби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нужеда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лъалел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Мисал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баче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Кинал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прилагательноял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гьоркьор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дефис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лъун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хъвалел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Мисал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баче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Прилагательное 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кида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падежазде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сверулел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Мисал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баче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Г1урус 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мац1алда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прилагательноял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хисулел</a:t>
            </a:r>
            <a:r>
              <a:rPr lang="ru-RU" sz="24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97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952368" y="1482810"/>
            <a:ext cx="9762309" cy="1696995"/>
          </a:xfrm>
        </p:spPr>
        <p:txBody>
          <a:bodyPr/>
          <a:lstStyle/>
          <a:p>
            <a:r>
              <a:rPr lang="ru-RU" sz="4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Тамахаб</a:t>
            </a:r>
            <a:r>
              <a:rPr lang="ru-RU" sz="44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раг1уца </a:t>
            </a:r>
            <a:r>
              <a:rPr lang="ru-RU" sz="4400" b="1" i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маххулал</a:t>
            </a:r>
            <a:r>
              <a:rPr lang="ru-RU" sz="44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каваби</a:t>
            </a:r>
            <a:r>
              <a:rPr lang="ru-RU" sz="44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 err="1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рагьула</a:t>
            </a:r>
            <a:r>
              <a:rPr lang="ru-RU" sz="44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i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8" name="Рукописный ввод 7"/>
              <p14:cNvContentPartPr/>
              <p14:nvPr/>
            </p14:nvContentPartPr>
            <p14:xfrm>
              <a:off x="2075935" y="2445644"/>
              <a:ext cx="754132" cy="82391"/>
            </p14:xfrm>
          </p:contentPart>
        </mc:Choice>
        <mc:Fallback xmlns="">
          <p:pic>
            <p:nvPicPr>
              <p:cNvPr id="8" name="Рукописный ввод 7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66576" y="2426575"/>
                <a:ext cx="772850" cy="12052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0" name="Рукописный ввод 9"/>
              <p14:cNvContentPartPr/>
              <p14:nvPr/>
            </p14:nvContentPartPr>
            <p14:xfrm>
              <a:off x="2854547" y="2421885"/>
              <a:ext cx="444960" cy="123840"/>
            </p14:xfrm>
          </p:contentPart>
        </mc:Choice>
        <mc:Fallback xmlns="">
          <p:pic>
            <p:nvPicPr>
              <p:cNvPr id="10" name="Рукописный ввод 9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44827" y="2402805"/>
                <a:ext cx="4644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1" name="Рукописный ввод 10"/>
              <p14:cNvContentPartPr/>
              <p14:nvPr/>
            </p14:nvContentPartPr>
            <p14:xfrm>
              <a:off x="3275027" y="2445645"/>
              <a:ext cx="1049760" cy="137160"/>
            </p14:xfrm>
          </p:contentPart>
        </mc:Choice>
        <mc:Fallback xmlns="">
          <p:pic>
            <p:nvPicPr>
              <p:cNvPr id="11" name="Рукописный ввод 10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65307" y="2426565"/>
                <a:ext cx="1069200" cy="175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4" name="Рукописный ввод 13"/>
              <p14:cNvContentPartPr/>
              <p14:nvPr/>
            </p14:nvContentPartPr>
            <p14:xfrm>
              <a:off x="6838774" y="2400645"/>
              <a:ext cx="2323440" cy="227160"/>
            </p14:xfrm>
          </p:contentPart>
        </mc:Choice>
        <mc:Fallback xmlns="">
          <p:pic>
            <p:nvPicPr>
              <p:cNvPr id="14" name="Рукописный ввод 1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829414" y="2381535"/>
                <a:ext cx="2342160" cy="26538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6" name="Рукописный ввод 15"/>
              <p14:cNvContentPartPr/>
              <p14:nvPr/>
            </p14:nvContentPartPr>
            <p14:xfrm>
              <a:off x="4658507" y="2483805"/>
              <a:ext cx="679680" cy="360"/>
            </p14:xfrm>
          </p:contentPart>
        </mc:Choice>
        <mc:Fallback xmlns="">
          <p:pic>
            <p:nvPicPr>
              <p:cNvPr id="16" name="Рукописный ввод 15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49147" y="2464725"/>
                <a:ext cx="69840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7" name="Рукописный ввод 16"/>
              <p14:cNvContentPartPr/>
              <p14:nvPr/>
            </p14:nvContentPartPr>
            <p14:xfrm>
              <a:off x="5350427" y="2483805"/>
              <a:ext cx="902520" cy="360"/>
            </p14:xfrm>
          </p:contentPart>
        </mc:Choice>
        <mc:Fallback xmlns="">
          <p:pic>
            <p:nvPicPr>
              <p:cNvPr id="17" name="Рукописный ввод 16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341067" y="2464725"/>
                <a:ext cx="92124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0" name="Рукописный ввод 19"/>
              <p14:cNvContentPartPr/>
              <p14:nvPr/>
            </p14:nvContentPartPr>
            <p14:xfrm>
              <a:off x="9514547" y="2483805"/>
              <a:ext cx="927000" cy="12600"/>
            </p14:xfrm>
          </p:contentPart>
        </mc:Choice>
        <mc:Fallback xmlns="">
          <p:pic>
            <p:nvPicPr>
              <p:cNvPr id="20" name="Рукописный ввод 19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9505187" y="2464725"/>
                <a:ext cx="945720" cy="5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2" name="Рукописный ввод 21"/>
              <p14:cNvContentPartPr/>
              <p14:nvPr/>
            </p14:nvContentPartPr>
            <p14:xfrm>
              <a:off x="10466027" y="2496045"/>
              <a:ext cx="74880" cy="360"/>
            </p14:xfrm>
          </p:contentPart>
        </mc:Choice>
        <mc:Fallback xmlns="">
          <p:pic>
            <p:nvPicPr>
              <p:cNvPr id="22" name="Рукописный ввод 21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0456667" y="2476965"/>
                <a:ext cx="9360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24" name="Рукописный ввод 23"/>
              <p14:cNvContentPartPr/>
              <p14:nvPr/>
            </p14:nvContentPartPr>
            <p14:xfrm>
              <a:off x="10540187" y="2496045"/>
              <a:ext cx="173520" cy="360"/>
            </p14:xfrm>
          </p:contentPart>
        </mc:Choice>
        <mc:Fallback xmlns="">
          <p:pic>
            <p:nvPicPr>
              <p:cNvPr id="24" name="Рукописный ввод 23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10530827" y="2476965"/>
                <a:ext cx="19224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25" name="Рукописный ввод 24"/>
              <p14:cNvContentPartPr/>
              <p14:nvPr/>
            </p14:nvContentPartPr>
            <p14:xfrm>
              <a:off x="10713707" y="2496045"/>
              <a:ext cx="568440" cy="360"/>
            </p14:xfrm>
          </p:contentPart>
        </mc:Choice>
        <mc:Fallback xmlns="">
          <p:pic>
            <p:nvPicPr>
              <p:cNvPr id="25" name="Рукописный ввод 24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0703987" y="2476965"/>
                <a:ext cx="58752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26" name="Рукописный ввод 25"/>
              <p14:cNvContentPartPr/>
              <p14:nvPr/>
            </p14:nvContentPartPr>
            <p14:xfrm>
              <a:off x="9588707" y="2644365"/>
              <a:ext cx="173520" cy="360"/>
            </p14:xfrm>
          </p:contentPart>
        </mc:Choice>
        <mc:Fallback xmlns="">
          <p:pic>
            <p:nvPicPr>
              <p:cNvPr id="26" name="Рукописный ввод 25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9579347" y="2625285"/>
                <a:ext cx="19224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29" name="Рукописный ввод 28"/>
              <p14:cNvContentPartPr/>
              <p14:nvPr/>
            </p14:nvContentPartPr>
            <p14:xfrm>
              <a:off x="9984707" y="2644365"/>
              <a:ext cx="209520" cy="13320"/>
            </p14:xfrm>
          </p:contentPart>
        </mc:Choice>
        <mc:Fallback xmlns="">
          <p:pic>
            <p:nvPicPr>
              <p:cNvPr id="29" name="Рукописный ввод 28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9974987" y="2625285"/>
                <a:ext cx="228960" cy="5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0" name="Рукописный ввод 29"/>
              <p14:cNvContentPartPr/>
              <p14:nvPr/>
            </p14:nvContentPartPr>
            <p14:xfrm>
              <a:off x="10404827" y="2644365"/>
              <a:ext cx="222480" cy="17280"/>
            </p14:xfrm>
          </p:contentPart>
        </mc:Choice>
        <mc:Fallback xmlns="">
          <p:pic>
            <p:nvPicPr>
              <p:cNvPr id="30" name="Рукописный ввод 29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0395107" y="2625285"/>
                <a:ext cx="241560" cy="5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40" name="Рукописный ввод 39"/>
              <p14:cNvContentPartPr/>
              <p14:nvPr/>
            </p14:nvContentPartPr>
            <p14:xfrm>
              <a:off x="3595427" y="3163485"/>
              <a:ext cx="495000" cy="12600"/>
            </p14:xfrm>
          </p:contentPart>
        </mc:Choice>
        <mc:Fallback xmlns="">
          <p:pic>
            <p:nvPicPr>
              <p:cNvPr id="40" name="Рукописный ввод 39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3586067" y="3144405"/>
                <a:ext cx="513720" cy="5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39" name="Рукописный ввод 38"/>
              <p14:cNvContentPartPr/>
              <p14:nvPr/>
            </p14:nvContentPartPr>
            <p14:xfrm>
              <a:off x="2088467" y="3175725"/>
              <a:ext cx="1025640" cy="12600"/>
            </p14:xfrm>
          </p:contentPart>
        </mc:Choice>
        <mc:Fallback xmlns="">
          <p:pic>
            <p:nvPicPr>
              <p:cNvPr id="39" name="Рукописный ввод 38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2079107" y="3156645"/>
                <a:ext cx="1044360" cy="50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43" name="Рукописный ввод 42"/>
              <p14:cNvContentPartPr/>
              <p14:nvPr/>
            </p14:nvContentPartPr>
            <p14:xfrm>
              <a:off x="3138587" y="3150885"/>
              <a:ext cx="506880" cy="49680"/>
            </p14:xfrm>
          </p:contentPart>
        </mc:Choice>
        <mc:Fallback xmlns="">
          <p:pic>
            <p:nvPicPr>
              <p:cNvPr id="43" name="Рукописный ввод 42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129227" y="3131805"/>
                <a:ext cx="525600" cy="8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42" name="Рукописный ввод 41"/>
              <p14:cNvContentPartPr/>
              <p14:nvPr/>
            </p14:nvContentPartPr>
            <p14:xfrm>
              <a:off x="3126347" y="3175725"/>
              <a:ext cx="360" cy="24840"/>
            </p14:xfrm>
          </p:contentPart>
        </mc:Choice>
        <mc:Fallback xmlns="">
          <p:pic>
            <p:nvPicPr>
              <p:cNvPr id="42" name="Рукописный ввод 41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116987" y="3156645"/>
                <a:ext cx="19080" cy="6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44" name="Рукописный ввод 43"/>
              <p14:cNvContentPartPr/>
              <p14:nvPr/>
            </p14:nvContentPartPr>
            <p14:xfrm>
              <a:off x="10862027" y="2631405"/>
              <a:ext cx="283680" cy="13320"/>
            </p14:xfrm>
          </p:contentPart>
        </mc:Choice>
        <mc:Fallback xmlns="">
          <p:pic>
            <p:nvPicPr>
              <p:cNvPr id="44" name="Рукописный ввод 43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10852307" y="2612325"/>
                <a:ext cx="303120" cy="51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46" name="Рукописный ввод 45"/>
              <p14:cNvContentPartPr/>
              <p14:nvPr/>
            </p14:nvContentPartPr>
            <p14:xfrm>
              <a:off x="2150027" y="3049365"/>
              <a:ext cx="1989360" cy="40320"/>
            </p14:xfrm>
          </p:contentPart>
        </mc:Choice>
        <mc:Fallback xmlns="">
          <p:pic>
            <p:nvPicPr>
              <p:cNvPr id="46" name="Рукописный ввод 45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2140667" y="3030285"/>
                <a:ext cx="2008440" cy="7848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Рисунок 1"/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8272600" y="3840892"/>
            <a:ext cx="2632214" cy="268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42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2075" y="613983"/>
            <a:ext cx="8381999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i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Лъабабилеб</a:t>
            </a:r>
            <a:r>
              <a:rPr lang="ru-RU" sz="4000" b="1" i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i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т1ок1аб раг1и бате</a:t>
            </a:r>
            <a:r>
              <a:rPr lang="ru-RU" sz="40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Улка</a:t>
            </a:r>
            <a:r>
              <a:rPr lang="ru-RU" sz="40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ункъачо</a:t>
            </a:r>
            <a:r>
              <a:rPr lang="ru-RU" sz="40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ункъабилей</a:t>
            </a:r>
            <a:endParaRPr lang="ru-RU" sz="4000" b="1" dirty="0">
              <a:solidFill>
                <a:srgbClr val="0070C0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err="1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Берцинаб</a:t>
            </a:r>
            <a:r>
              <a:rPr lang="ru-RU" sz="4000" b="1" dirty="0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борхатаб</a:t>
            </a:r>
            <a:r>
              <a:rPr lang="ru-RU" sz="4000" b="1" dirty="0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лъабго</a:t>
            </a:r>
            <a:r>
              <a:rPr lang="ru-RU" sz="4000" b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1801" y="4456283"/>
            <a:ext cx="194310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1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9059" y="752122"/>
            <a:ext cx="8340811" cy="419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Предметалъул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къадар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яги ирга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бихьизабулеб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каламалъул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бут</a:t>
            </a:r>
            <a:r>
              <a:rPr lang="en-US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аялда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рик</a:t>
            </a:r>
            <a:r>
              <a:rPr lang="en-US" sz="20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20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i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ен</a:t>
            </a:r>
            <a:r>
              <a:rPr lang="ru-RU" sz="20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абула</a:t>
            </a:r>
            <a:r>
              <a:rPr lang="ru-RU" sz="2000" b="1" i="1" dirty="0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sz="16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Рик</a:t>
            </a:r>
            <a:r>
              <a:rPr lang="en-US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en-US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еналъе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лъола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чан?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чанабилеб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абурал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суалал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нусго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нусабилеб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Мисалал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к1иго – к1иабилеб,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анц</a:t>
            </a:r>
            <a:r>
              <a:rPr lang="en-US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нусго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къого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b="1" i="1" dirty="0" smtClean="0">
              <a:solidFill>
                <a:srgbClr val="0070C0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sz="16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Предметалъул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къадар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бихьизабулелда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u="sng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къадаралъул</a:t>
            </a:r>
            <a:r>
              <a:rPr lang="ru-RU" sz="2000" b="1" i="1" u="sng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рик1к1ен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абула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ирга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бихьизабулеб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u="sng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иргадул</a:t>
            </a:r>
            <a:r>
              <a:rPr lang="ru-RU" sz="2000" b="1" i="1" u="sng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рик1к1ен</a:t>
            </a:r>
            <a:r>
              <a:rPr lang="ru-RU" sz="20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ккола</a:t>
            </a:r>
            <a:r>
              <a:rPr lang="ru-RU" sz="2000" b="1" i="1" dirty="0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ru-RU" sz="2000" b="1" i="1" dirty="0">
              <a:solidFill>
                <a:srgbClr val="0070C0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b="1" i="1" dirty="0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Къадаралъул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рик1к1еналъе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лъола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u="sng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чан?</a:t>
            </a:r>
            <a:r>
              <a:rPr lang="ru-RU" sz="20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абураб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суал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иргадул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рик1к1еналъе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лъола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u="sng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чанабилеб</a:t>
            </a:r>
            <a:r>
              <a:rPr lang="ru-RU" sz="2000" b="1" i="1" u="sng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0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абураб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суал</a:t>
            </a:r>
            <a:r>
              <a:rPr lang="ru-RU" sz="20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6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9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6853" y="756299"/>
            <a:ext cx="8283147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Предметияб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ц1аргун </a:t>
            </a:r>
            <a:r>
              <a:rPr lang="ru-RU" sz="3200" b="1" i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цадахъ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бугеб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мехалъ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рик1к1ен </a:t>
            </a:r>
            <a:r>
              <a:rPr lang="ru-RU" sz="3200" b="1" i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падежазде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сверуларо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i="1" dirty="0" err="1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Масала</a:t>
            </a: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Ас. п.   </a:t>
            </a:r>
            <a:r>
              <a:rPr lang="ru-RU" sz="3200" b="1" i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лъабго</a:t>
            </a:r>
            <a:r>
              <a:rPr lang="ru-RU" sz="3200" b="1" i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вас</a:t>
            </a:r>
            <a:endParaRPr lang="ru-RU" sz="3200" dirty="0" smtClean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b="1" i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к. п.  </a:t>
            </a:r>
            <a:r>
              <a:rPr lang="ru-RU" sz="3200" b="1" i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лъабго</a:t>
            </a:r>
            <a:r>
              <a:rPr lang="ru-RU" sz="3200" b="1" i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васас</a:t>
            </a:r>
            <a:endParaRPr lang="ru-RU" sz="3200" b="1" i="1" dirty="0" smtClean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Х.   п.  </a:t>
            </a:r>
            <a:r>
              <a:rPr lang="ru-RU" sz="3200" b="1" i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лъабго</a:t>
            </a:r>
            <a:r>
              <a:rPr lang="ru-RU" sz="3200" b="1" i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васасул</a:t>
            </a:r>
            <a:endParaRPr lang="ru-RU" sz="3200" b="1" i="1" dirty="0" smtClean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err="1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Кь</a:t>
            </a:r>
            <a:r>
              <a:rPr lang="ru-RU" sz="3200" b="1" i="1" dirty="0" smtClean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п.  </a:t>
            </a:r>
            <a:r>
              <a:rPr lang="ru-RU" sz="3200" b="1" i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лъабго</a:t>
            </a:r>
            <a:r>
              <a:rPr lang="ru-RU" sz="3200" b="1" i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err="1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васасе</a:t>
            </a:r>
            <a:endParaRPr lang="ru-RU" sz="3200" b="1" i="1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b="1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5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0356" y="812542"/>
            <a:ext cx="6775621" cy="4375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Словарияб</a:t>
            </a: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х1алт1и.</a:t>
            </a:r>
            <a:endParaRPr lang="ru-RU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Тарих-1история,2-число</a:t>
            </a:r>
            <a:endParaRPr lang="ru-RU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Симферополь- </a:t>
            </a:r>
            <a:r>
              <a:rPr lang="ru-RU" sz="28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шагьар</a:t>
            </a:r>
            <a:endParaRPr lang="ru-RU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Гьир</a:t>
            </a: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-груз</a:t>
            </a:r>
            <a:endParaRPr lang="ru-RU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Къапила</a:t>
            </a: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-толпа</a:t>
            </a:r>
            <a:endParaRPr lang="ru-RU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Гъагъал</a:t>
            </a: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8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Гъагъалъ</a:t>
            </a: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росдал</a:t>
            </a: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г1адамал</a:t>
            </a:r>
            <a:endParaRPr lang="ru-RU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Ч1ел  </a:t>
            </a: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-победа      </a:t>
            </a:r>
            <a:endParaRPr lang="ru-RU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Пиринч1- </a:t>
            </a:r>
            <a:r>
              <a:rPr lang="ru-RU" sz="2800" b="1" i="1" dirty="0">
                <a:solidFill>
                  <a:srgbClr val="0070C0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зерновая культура </a:t>
            </a:r>
            <a:endParaRPr lang="ru-RU" sz="2800" b="1" i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7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318</TotalTime>
  <Words>369</Words>
  <Application>Microsoft Office PowerPoint</Application>
  <PresentationFormat>Широкоэкранный</PresentationFormat>
  <Paragraphs>77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Calibri Light</vt:lpstr>
      <vt:lpstr>Cambria</vt:lpstr>
      <vt:lpstr>Century Gothic</vt:lpstr>
      <vt:lpstr>Tahoma</vt:lpstr>
      <vt:lpstr>Times New Roman</vt:lpstr>
      <vt:lpstr>Wingdings</vt:lpstr>
      <vt:lpstr>Wingdings 3</vt:lpstr>
      <vt:lpstr>Легкий дым</vt:lpstr>
      <vt:lpstr>Рагьараб дарс. 6 кл.           Рик1к1ен.</vt:lpstr>
      <vt:lpstr>     Дарсил тема: Каламалъул бут1а – рик1к1ен. Дарсил мурад:  1. К1алзул ва хъвавул калам цебет1езабизе. 2. Ц1ияб каламалъул бут1а - рик1к1енгун лъай –      хъвай гьабизе.  3. Рик1к1еналъул х1акъалъулъ лъай щула гьаби; 4. Хъвавул ва к1алзул каламалъулъ рик1к1ен         х1алт1изаби; 5. Лъималазда гьоркьоб гьудуллъи щула гьаби.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Рагьараб дарс. 6 кл.           Рик1к1ен.</dc:title>
  <dc:creator>Пользователь</dc:creator>
  <cp:lastModifiedBy>Пользователь</cp:lastModifiedBy>
  <cp:revision>21</cp:revision>
  <dcterms:created xsi:type="dcterms:W3CDTF">2016-04-08T16:44:35Z</dcterms:created>
  <dcterms:modified xsi:type="dcterms:W3CDTF">2016-08-08T12:13:51Z</dcterms:modified>
</cp:coreProperties>
</file>